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45"/>
  </p:notesMasterIdLst>
  <p:handoutMasterIdLst>
    <p:handoutMasterId r:id="rId46"/>
  </p:handoutMasterIdLst>
  <p:sldIdLst>
    <p:sldId id="2147482836" r:id="rId6"/>
    <p:sldId id="365" r:id="rId7"/>
    <p:sldId id="258" r:id="rId8"/>
    <p:sldId id="269" r:id="rId9"/>
    <p:sldId id="363" r:id="rId10"/>
    <p:sldId id="2147482889" r:id="rId11"/>
    <p:sldId id="2147482890" r:id="rId12"/>
    <p:sldId id="263" r:id="rId13"/>
    <p:sldId id="2147482908" r:id="rId14"/>
    <p:sldId id="2147482896" r:id="rId15"/>
    <p:sldId id="2147482909" r:id="rId16"/>
    <p:sldId id="2147482891" r:id="rId17"/>
    <p:sldId id="2147482897" r:id="rId18"/>
    <p:sldId id="2147482898" r:id="rId19"/>
    <p:sldId id="2147482899" r:id="rId20"/>
    <p:sldId id="2147482892" r:id="rId21"/>
    <p:sldId id="2147482910" r:id="rId22"/>
    <p:sldId id="2147482900" r:id="rId23"/>
    <p:sldId id="2147482912" r:id="rId24"/>
    <p:sldId id="2147482911" r:id="rId25"/>
    <p:sldId id="2147482895" r:id="rId26"/>
    <p:sldId id="2147482913" r:id="rId27"/>
    <p:sldId id="2147482918" r:id="rId28"/>
    <p:sldId id="2147482917" r:id="rId29"/>
    <p:sldId id="2147482914" r:id="rId30"/>
    <p:sldId id="2147482915" r:id="rId31"/>
    <p:sldId id="2147482916" r:id="rId32"/>
    <p:sldId id="2147482922" r:id="rId33"/>
    <p:sldId id="2147482924" r:id="rId34"/>
    <p:sldId id="2147482923" r:id="rId35"/>
    <p:sldId id="2147482925" r:id="rId36"/>
    <p:sldId id="2147482893" r:id="rId37"/>
    <p:sldId id="2147482902" r:id="rId38"/>
    <p:sldId id="2147482904" r:id="rId39"/>
    <p:sldId id="2147482905" r:id="rId40"/>
    <p:sldId id="2147482903" r:id="rId41"/>
    <p:sldId id="2147482906" r:id="rId42"/>
    <p:sldId id="2147482907" r:id="rId43"/>
    <p:sldId id="377" r:id="rId4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-Session-ENG" id="{B55AA1A6-1AEB-42C7-A277-7C712E3B5BC2}">
          <p14:sldIdLst>
            <p14:sldId id="2147482836"/>
          </p14:sldIdLst>
        </p14:section>
        <p14:section name="Live-Session-SPA" id="{B9C86BE3-CCD5-495F-8E27-EB498F132A85}">
          <p14:sldIdLst>
            <p14:sldId id="365"/>
          </p14:sldIdLst>
        </p14:section>
        <p14:section name="Overview" id="{3CAE196B-5A6C-4D22-A2AD-1CDB052C40B7}">
          <p14:sldIdLst/>
        </p14:section>
        <p14:section name="Content" id="{660B4914-61C5-4613-82D6-881ED96EA14E}">
          <p14:sldIdLst>
            <p14:sldId id="258"/>
            <p14:sldId id="269"/>
            <p14:sldId id="363"/>
            <p14:sldId id="2147482889"/>
            <p14:sldId id="2147482890"/>
            <p14:sldId id="263"/>
            <p14:sldId id="2147482908"/>
            <p14:sldId id="2147482896"/>
            <p14:sldId id="2147482909"/>
            <p14:sldId id="2147482891"/>
            <p14:sldId id="2147482897"/>
            <p14:sldId id="2147482898"/>
            <p14:sldId id="2147482899"/>
            <p14:sldId id="2147482892"/>
            <p14:sldId id="2147482910"/>
            <p14:sldId id="2147482900"/>
            <p14:sldId id="2147482912"/>
            <p14:sldId id="2147482911"/>
            <p14:sldId id="2147482895"/>
            <p14:sldId id="2147482913"/>
            <p14:sldId id="2147482918"/>
            <p14:sldId id="2147482917"/>
            <p14:sldId id="2147482914"/>
            <p14:sldId id="2147482915"/>
            <p14:sldId id="2147482916"/>
            <p14:sldId id="2147482922"/>
            <p14:sldId id="2147482924"/>
            <p14:sldId id="2147482923"/>
            <p14:sldId id="2147482925"/>
            <p14:sldId id="2147482893"/>
            <p14:sldId id="2147482902"/>
            <p14:sldId id="2147482904"/>
            <p14:sldId id="2147482905"/>
            <p14:sldId id="2147482903"/>
            <p14:sldId id="2147482906"/>
            <p14:sldId id="2147482907"/>
          </p14:sldIdLst>
        </p14:section>
        <p14:section name="Thank you" id="{18039BEC-4E63-4173-80E5-4B32294302B2}">
          <p14:sldIdLst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B73632-6CE1-F5AC-1EEB-9FB25C076E5B}" name="Matt Gotteiner" initials="MG" userId="S::magottei@microsoft.com::44e5f686-35a1-4e2c-9ff3-7b6adafcd3c3" providerId="AD"/>
  <p188:author id="{C8638F61-D788-0416-058F-1806F657B844}" name="Gwyneth Peña-Siguenza" initials="GP" userId="S::gwynethp@microsoft.com::42e4cf84-09c2-4e31-8cfe-799f11230782" providerId="AD"/>
  <p188:author id="{526DF9A2-33C5-A206-06EC-FB815EEEF4C6}" name="Pamela Fox" initials="PF" userId="S::pamelafox@microsoft.com::05c421f6-d446-4f2a-8ee0-1060b47b154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17"/>
    <a:srgbClr val="0352A6"/>
    <a:srgbClr val="000000"/>
    <a:srgbClr val="6B6B6B"/>
    <a:srgbClr val="FFFDD9"/>
    <a:srgbClr val="ECE67B"/>
    <a:srgbClr val="AB93C3"/>
    <a:srgbClr val="997DB6"/>
    <a:srgbClr val="9689B5"/>
    <a:srgbClr val="745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4A1E51-3804-5748-AACB-F51F0F95C73C}" v="9" dt="2025-10-20T22:14:15.561"/>
    <p1510:client id="{32E1088E-23DB-1285-819D-22217C8FC85A}" v="56" dt="2025-10-21T14:33:06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4"/>
    <p:restoredTop sz="94621"/>
  </p:normalViewPr>
  <p:slideViewPr>
    <p:cSldViewPr snapToGrid="0">
      <p:cViewPr varScale="1">
        <p:scale>
          <a:sx n="135" d="100"/>
          <a:sy n="135" d="100"/>
        </p:scale>
        <p:origin x="1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microsoft.com/office/2018/10/relationships/authors" Target="author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yneth Peña-Siguenza" userId="S::gwynethp@microsoft.com::42e4cf84-09c2-4e31-8cfe-799f11230782" providerId="AD" clId="Web-{9B94A273-7259-0E4B-2481-58908A5E51C3}"/>
    <pc:docChg chg="addSld delSld modSld modSection">
      <pc:chgData name="Gwyneth Peña-Siguenza" userId="S::gwynethp@microsoft.com::42e4cf84-09c2-4e31-8cfe-799f11230782" providerId="AD" clId="Web-{9B94A273-7259-0E4B-2481-58908A5E51C3}" dt="2025-10-14T11:15:48.198" v="137" actId="20577"/>
      <pc:docMkLst>
        <pc:docMk/>
      </pc:docMkLst>
      <pc:sldChg chg="modSp">
        <pc:chgData name="Gwyneth Peña-Siguenza" userId="S::gwynethp@microsoft.com::42e4cf84-09c2-4e31-8cfe-799f11230782" providerId="AD" clId="Web-{9B94A273-7259-0E4B-2481-58908A5E51C3}" dt="2025-10-14T11:15:48.198" v="137" actId="20577"/>
        <pc:sldMkLst>
          <pc:docMk/>
          <pc:sldMk cId="680310345" sldId="269"/>
        </pc:sldMkLst>
        <pc:spChg chg="mod">
          <ac:chgData name="Gwyneth Peña-Siguenza" userId="S::gwynethp@microsoft.com::42e4cf84-09c2-4e31-8cfe-799f11230782" providerId="AD" clId="Web-{9B94A273-7259-0E4B-2481-58908A5E51C3}" dt="2025-10-14T11:15:48.198" v="137" actId="20577"/>
          <ac:spMkLst>
            <pc:docMk/>
            <pc:sldMk cId="680310345" sldId="269"/>
            <ac:spMk id="2" creationId="{F89586F9-19CA-2B06-D6D7-5EAA9D3145BC}"/>
          </ac:spMkLst>
        </pc:spChg>
      </pc:sldChg>
      <pc:sldChg chg="modSp">
        <pc:chgData name="Gwyneth Peña-Siguenza" userId="S::gwynethp@microsoft.com::42e4cf84-09c2-4e31-8cfe-799f11230782" providerId="AD" clId="Web-{9B94A273-7259-0E4B-2481-58908A5E51C3}" dt="2025-10-14T11:13:47.505" v="122" actId="20577"/>
        <pc:sldMkLst>
          <pc:docMk/>
          <pc:sldMk cId="1581328704" sldId="377"/>
        </pc:sldMkLst>
        <pc:spChg chg="mod">
          <ac:chgData name="Gwyneth Peña-Siguenza" userId="S::gwynethp@microsoft.com::42e4cf84-09c2-4e31-8cfe-799f11230782" providerId="AD" clId="Web-{9B94A273-7259-0E4B-2481-58908A5E51C3}" dt="2025-10-14T11:13:47.505" v="122" actId="20577"/>
          <ac:spMkLst>
            <pc:docMk/>
            <pc:sldMk cId="1581328704" sldId="377"/>
            <ac:spMk id="2" creationId="{D7D348BA-C92C-087A-935B-72F151B2AC44}"/>
          </ac:spMkLst>
        </pc:spChg>
      </pc:sldChg>
      <pc:sldChg chg="add del">
        <pc:chgData name="Gwyneth Peña-Siguenza" userId="S::gwynethp@microsoft.com::42e4cf84-09c2-4e31-8cfe-799f11230782" providerId="AD" clId="Web-{9B94A273-7259-0E4B-2481-58908A5E51C3}" dt="2025-10-14T11:06:26.816" v="1"/>
        <pc:sldMkLst>
          <pc:docMk/>
          <pc:sldMk cId="96820746" sldId="2147482890"/>
        </pc:sldMkLst>
      </pc:sldChg>
      <pc:sldChg chg="modSp">
        <pc:chgData name="Gwyneth Peña-Siguenza" userId="S::gwynethp@microsoft.com::42e4cf84-09c2-4e31-8cfe-799f11230782" providerId="AD" clId="Web-{9B94A273-7259-0E4B-2481-58908A5E51C3}" dt="2025-10-14T11:13:28.020" v="121" actId="20577"/>
        <pc:sldMkLst>
          <pc:docMk/>
          <pc:sldMk cId="3358289372" sldId="2147482903"/>
        </pc:sldMkLst>
        <pc:spChg chg="mod">
          <ac:chgData name="Gwyneth Peña-Siguenza" userId="S::gwynethp@microsoft.com::42e4cf84-09c2-4e31-8cfe-799f11230782" providerId="AD" clId="Web-{9B94A273-7259-0E4B-2481-58908A5E51C3}" dt="2025-10-14T11:13:28.020" v="121" actId="20577"/>
          <ac:spMkLst>
            <pc:docMk/>
            <pc:sldMk cId="3358289372" sldId="2147482903"/>
            <ac:spMk id="21" creationId="{BB035EE9-B423-13D0-1757-E680C1D6EBAE}"/>
          </ac:spMkLst>
        </pc:spChg>
        <pc:spChg chg="mod">
          <ac:chgData name="Gwyneth Peña-Siguenza" userId="S::gwynethp@microsoft.com::42e4cf84-09c2-4e31-8cfe-799f11230782" providerId="AD" clId="Web-{9B94A273-7259-0E4B-2481-58908A5E51C3}" dt="2025-10-14T11:13:02.222" v="99" actId="20577"/>
          <ac:spMkLst>
            <pc:docMk/>
            <pc:sldMk cId="3358289372" sldId="2147482903"/>
            <ac:spMk id="29" creationId="{943BC2F2-92F6-068C-8E52-FC7BFDC60C80}"/>
          </ac:spMkLst>
        </pc:spChg>
      </pc:sldChg>
      <pc:sldChg chg="modSp">
        <pc:chgData name="Gwyneth Peña-Siguenza" userId="S::gwynethp@microsoft.com::42e4cf84-09c2-4e31-8cfe-799f11230782" providerId="AD" clId="Web-{9B94A273-7259-0E4B-2481-58908A5E51C3}" dt="2025-10-14T11:14:57.446" v="125" actId="20577"/>
        <pc:sldMkLst>
          <pc:docMk/>
          <pc:sldMk cId="2668431358" sldId="2147482905"/>
        </pc:sldMkLst>
        <pc:spChg chg="mod">
          <ac:chgData name="Gwyneth Peña-Siguenza" userId="S::gwynethp@microsoft.com::42e4cf84-09c2-4e31-8cfe-799f11230782" providerId="AD" clId="Web-{9B94A273-7259-0E4B-2481-58908A5E51C3}" dt="2025-10-14T11:14:57.446" v="125" actId="20577"/>
          <ac:spMkLst>
            <pc:docMk/>
            <pc:sldMk cId="2668431358" sldId="2147482905"/>
            <ac:spMk id="2" creationId="{B2C16B7B-C3BE-8AB4-DA21-BB9A107A4129}"/>
          </ac:spMkLst>
        </pc:spChg>
      </pc:sldChg>
      <pc:sldChg chg="modSp">
        <pc:chgData name="Gwyneth Peña-Siguenza" userId="S::gwynethp@microsoft.com::42e4cf84-09c2-4e31-8cfe-799f11230782" providerId="AD" clId="Web-{9B94A273-7259-0E4B-2481-58908A5E51C3}" dt="2025-10-14T11:15:14.071" v="127" actId="20577"/>
        <pc:sldMkLst>
          <pc:docMk/>
          <pc:sldMk cId="3050068656" sldId="2147482906"/>
        </pc:sldMkLst>
        <pc:spChg chg="mod">
          <ac:chgData name="Gwyneth Peña-Siguenza" userId="S::gwynethp@microsoft.com::42e4cf84-09c2-4e31-8cfe-799f11230782" providerId="AD" clId="Web-{9B94A273-7259-0E4B-2481-58908A5E51C3}" dt="2025-10-14T11:15:14.071" v="127" actId="20577"/>
          <ac:spMkLst>
            <pc:docMk/>
            <pc:sldMk cId="3050068656" sldId="2147482906"/>
            <ac:spMk id="2" creationId="{4C757096-FD78-18CB-FF5C-B154BC4AC9A0}"/>
          </ac:spMkLst>
        </pc:spChg>
      </pc:sldChg>
      <pc:sldChg chg="modSp">
        <pc:chgData name="Gwyneth Peña-Siguenza" userId="S::gwynethp@microsoft.com::42e4cf84-09c2-4e31-8cfe-799f11230782" providerId="AD" clId="Web-{9B94A273-7259-0E4B-2481-58908A5E51C3}" dt="2025-10-14T11:15:25.119" v="129" actId="20577"/>
        <pc:sldMkLst>
          <pc:docMk/>
          <pc:sldMk cId="856044796" sldId="2147482907"/>
        </pc:sldMkLst>
        <pc:spChg chg="mod">
          <ac:chgData name="Gwyneth Peña-Siguenza" userId="S::gwynethp@microsoft.com::42e4cf84-09c2-4e31-8cfe-799f11230782" providerId="AD" clId="Web-{9B94A273-7259-0E4B-2481-58908A5E51C3}" dt="2025-10-14T11:15:25.119" v="129" actId="20577"/>
          <ac:spMkLst>
            <pc:docMk/>
            <pc:sldMk cId="856044796" sldId="2147482907"/>
            <ac:spMk id="2" creationId="{92B6A101-3F2D-AE85-3A98-7841D63FAFE3}"/>
          </ac:spMkLst>
        </pc:spChg>
      </pc:sldChg>
      <pc:sldChg chg="modSp">
        <pc:chgData name="Gwyneth Peña-Siguenza" userId="S::gwynethp@microsoft.com::42e4cf84-09c2-4e31-8cfe-799f11230782" providerId="AD" clId="Web-{9B94A273-7259-0E4B-2481-58908A5E51C3}" dt="2025-10-14T11:07:15.409" v="24" actId="20577"/>
        <pc:sldMkLst>
          <pc:docMk/>
          <pc:sldMk cId="2221629475" sldId="2147482910"/>
        </pc:sldMkLst>
        <pc:spChg chg="mod">
          <ac:chgData name="Gwyneth Peña-Siguenza" userId="S::gwynethp@microsoft.com::42e4cf84-09c2-4e31-8cfe-799f11230782" providerId="AD" clId="Web-{9B94A273-7259-0E4B-2481-58908A5E51C3}" dt="2025-10-14T11:07:15.409" v="24" actId="20577"/>
          <ac:spMkLst>
            <pc:docMk/>
            <pc:sldMk cId="2221629475" sldId="2147482910"/>
            <ac:spMk id="2" creationId="{9D493120-9037-6DDE-909B-07CF2BD7E8A8}"/>
          </ac:spMkLst>
        </pc:spChg>
      </pc:sldChg>
      <pc:sldChg chg="modSp">
        <pc:chgData name="Gwyneth Peña-Siguenza" userId="S::gwynethp@microsoft.com::42e4cf84-09c2-4e31-8cfe-799f11230782" providerId="AD" clId="Web-{9B94A273-7259-0E4B-2481-58908A5E51C3}" dt="2025-10-14T11:08:24.549" v="60" actId="20577"/>
        <pc:sldMkLst>
          <pc:docMk/>
          <pc:sldMk cId="2624823140" sldId="2147482914"/>
        </pc:sldMkLst>
        <pc:spChg chg="mod">
          <ac:chgData name="Gwyneth Peña-Siguenza" userId="S::gwynethp@microsoft.com::42e4cf84-09c2-4e31-8cfe-799f11230782" providerId="AD" clId="Web-{9B94A273-7259-0E4B-2481-58908A5E51C3}" dt="2025-10-14T11:08:11.846" v="57" actId="20577"/>
          <ac:spMkLst>
            <pc:docMk/>
            <pc:sldMk cId="2624823140" sldId="2147482914"/>
            <ac:spMk id="2" creationId="{0316B554-0FA3-71FA-1773-E2FAA884CA9B}"/>
          </ac:spMkLst>
        </pc:spChg>
        <pc:spChg chg="mod">
          <ac:chgData name="Gwyneth Peña-Siguenza" userId="S::gwynethp@microsoft.com::42e4cf84-09c2-4e31-8cfe-799f11230782" providerId="AD" clId="Web-{9B94A273-7259-0E4B-2481-58908A5E51C3}" dt="2025-10-14T11:08:24.549" v="60" actId="20577"/>
          <ac:spMkLst>
            <pc:docMk/>
            <pc:sldMk cId="2624823140" sldId="2147482914"/>
            <ac:spMk id="10" creationId="{5A655D27-76A0-12B8-FFFD-8DCA73418BD2}"/>
          </ac:spMkLst>
        </pc:spChg>
      </pc:sldChg>
      <pc:sldChg chg="add del">
        <pc:chgData name="Gwyneth Peña-Siguenza" userId="S::gwynethp@microsoft.com::42e4cf84-09c2-4e31-8cfe-799f11230782" providerId="AD" clId="Web-{9B94A273-7259-0E4B-2481-58908A5E51C3}" dt="2025-10-14T11:09:30.002" v="63"/>
        <pc:sldMkLst>
          <pc:docMk/>
          <pc:sldMk cId="134529924" sldId="2147482915"/>
        </pc:sldMkLst>
      </pc:sldChg>
      <pc:sldChg chg="modSp">
        <pc:chgData name="Gwyneth Peña-Siguenza" userId="S::gwynethp@microsoft.com::42e4cf84-09c2-4e31-8cfe-799f11230782" providerId="AD" clId="Web-{9B94A273-7259-0E4B-2481-58908A5E51C3}" dt="2025-10-14T11:08:42.659" v="61" actId="20577"/>
        <pc:sldMkLst>
          <pc:docMk/>
          <pc:sldMk cId="1789226844" sldId="2147482917"/>
        </pc:sldMkLst>
        <pc:spChg chg="mod">
          <ac:chgData name="Gwyneth Peña-Siguenza" userId="S::gwynethp@microsoft.com::42e4cf84-09c2-4e31-8cfe-799f11230782" providerId="AD" clId="Web-{9B94A273-7259-0E4B-2481-58908A5E51C3}" dt="2025-10-14T11:08:42.659" v="61" actId="20577"/>
          <ac:spMkLst>
            <pc:docMk/>
            <pc:sldMk cId="1789226844" sldId="2147482917"/>
            <ac:spMk id="2" creationId="{E4207649-213A-7632-FE36-569BED992F94}"/>
          </ac:spMkLst>
        </pc:spChg>
      </pc:sldChg>
    </pc:docChg>
  </pc:docChgLst>
  <pc:docChgLst>
    <pc:chgData name="Pamela Fox" userId="05c421f6-d446-4f2a-8ee0-1060b47b1543" providerId="ADAL" clId="{53992D96-9BA8-51AE-9EC2-6AC69B0A609E}"/>
    <pc:docChg chg="undo custSel addSld modSld sldOrd">
      <pc:chgData name="Pamela Fox" userId="05c421f6-d446-4f2a-8ee0-1060b47b1543" providerId="ADAL" clId="{53992D96-9BA8-51AE-9EC2-6AC69B0A609E}" dt="2025-10-20T19:51:07.033" v="2434" actId="20577"/>
      <pc:docMkLst>
        <pc:docMk/>
      </pc:docMkLst>
      <pc:sldChg chg="modSp mod">
        <pc:chgData name="Pamela Fox" userId="05c421f6-d446-4f2a-8ee0-1060b47b1543" providerId="ADAL" clId="{53992D96-9BA8-51AE-9EC2-6AC69B0A609E}" dt="2025-10-10T04:52:29.453" v="97" actId="20577"/>
        <pc:sldMkLst>
          <pc:docMk/>
          <pc:sldMk cId="2366346623" sldId="258"/>
        </pc:sldMkLst>
        <pc:spChg chg="mod">
          <ac:chgData name="Pamela Fox" userId="05c421f6-d446-4f2a-8ee0-1060b47b1543" providerId="ADAL" clId="{53992D96-9BA8-51AE-9EC2-6AC69B0A609E}" dt="2025-10-10T04:52:29.453" v="97" actId="20577"/>
          <ac:spMkLst>
            <pc:docMk/>
            <pc:sldMk cId="2366346623" sldId="258"/>
            <ac:spMk id="3" creationId="{3404B708-5475-3713-E181-48E985434F13}"/>
          </ac:spMkLst>
        </pc:spChg>
      </pc:sldChg>
      <pc:sldChg chg="modSp mod">
        <pc:chgData name="Pamela Fox" userId="05c421f6-d446-4f2a-8ee0-1060b47b1543" providerId="ADAL" clId="{53992D96-9BA8-51AE-9EC2-6AC69B0A609E}" dt="2025-10-20T18:55:47.265" v="2223" actId="20577"/>
        <pc:sldMkLst>
          <pc:docMk/>
          <pc:sldMk cId="680310345" sldId="269"/>
        </pc:sldMkLst>
        <pc:spChg chg="mod">
          <ac:chgData name="Pamela Fox" userId="05c421f6-d446-4f2a-8ee0-1060b47b1543" providerId="ADAL" clId="{53992D96-9BA8-51AE-9EC2-6AC69B0A609E}" dt="2025-10-20T18:55:47.265" v="2223" actId="20577"/>
          <ac:spMkLst>
            <pc:docMk/>
            <pc:sldMk cId="680310345" sldId="269"/>
            <ac:spMk id="2" creationId="{F89586F9-19CA-2B06-D6D7-5EAA9D3145BC}"/>
          </ac:spMkLst>
        </pc:spChg>
      </pc:sldChg>
      <pc:sldChg chg="modSp mod">
        <pc:chgData name="Pamela Fox" userId="05c421f6-d446-4f2a-8ee0-1060b47b1543" providerId="ADAL" clId="{53992D96-9BA8-51AE-9EC2-6AC69B0A609E}" dt="2025-10-10T06:29:15.529" v="2219" actId="14100"/>
        <pc:sldMkLst>
          <pc:docMk/>
          <pc:sldMk cId="1581328704" sldId="377"/>
        </pc:sldMkLst>
        <pc:spChg chg="mod">
          <ac:chgData name="Pamela Fox" userId="05c421f6-d446-4f2a-8ee0-1060b47b1543" providerId="ADAL" clId="{53992D96-9BA8-51AE-9EC2-6AC69B0A609E}" dt="2025-10-10T06:29:15.529" v="2219" actId="14100"/>
          <ac:spMkLst>
            <pc:docMk/>
            <pc:sldMk cId="1581328704" sldId="377"/>
            <ac:spMk id="3" creationId="{4233D843-40EC-E1C7-3A23-A590A3011038}"/>
          </ac:spMkLst>
        </pc:spChg>
        <pc:spChg chg="mod">
          <ac:chgData name="Pamela Fox" userId="05c421f6-d446-4f2a-8ee0-1060b47b1543" providerId="ADAL" clId="{53992D96-9BA8-51AE-9EC2-6AC69B0A609E}" dt="2025-10-09T14:48:50.077" v="3" actId="14100"/>
          <ac:spMkLst>
            <pc:docMk/>
            <pc:sldMk cId="1581328704" sldId="377"/>
            <ac:spMk id="4" creationId="{734022E3-6896-5817-EE1A-D33D2F048642}"/>
          </ac:spMkLst>
        </pc:spChg>
      </pc:sldChg>
      <pc:sldChg chg="modSp mod">
        <pc:chgData name="Pamela Fox" userId="05c421f6-d446-4f2a-8ee0-1060b47b1543" providerId="ADAL" clId="{53992D96-9BA8-51AE-9EC2-6AC69B0A609E}" dt="2025-10-10T04:50:00.608" v="42" actId="255"/>
        <pc:sldMkLst>
          <pc:docMk/>
          <pc:sldMk cId="889033124" sldId="2147482891"/>
        </pc:sldMkLst>
        <pc:spChg chg="mod">
          <ac:chgData name="Pamela Fox" userId="05c421f6-d446-4f2a-8ee0-1060b47b1543" providerId="ADAL" clId="{53992D96-9BA8-51AE-9EC2-6AC69B0A609E}" dt="2025-10-10T04:50:00.608" v="42" actId="255"/>
          <ac:spMkLst>
            <pc:docMk/>
            <pc:sldMk cId="889033124" sldId="2147482891"/>
            <ac:spMk id="2" creationId="{6ADF4F1F-A2E5-0356-D1B8-E16E09229C7A}"/>
          </ac:spMkLst>
        </pc:spChg>
      </pc:sldChg>
      <pc:sldChg chg="modSp mod">
        <pc:chgData name="Pamela Fox" userId="05c421f6-d446-4f2a-8ee0-1060b47b1543" providerId="ADAL" clId="{53992D96-9BA8-51AE-9EC2-6AC69B0A609E}" dt="2025-10-10T04:51:41.205" v="52" actId="1076"/>
        <pc:sldMkLst>
          <pc:docMk/>
          <pc:sldMk cId="4045299808" sldId="2147482892"/>
        </pc:sldMkLst>
        <pc:spChg chg="mod">
          <ac:chgData name="Pamela Fox" userId="05c421f6-d446-4f2a-8ee0-1060b47b1543" providerId="ADAL" clId="{53992D96-9BA8-51AE-9EC2-6AC69B0A609E}" dt="2025-10-10T04:51:38.892" v="51" actId="1076"/>
          <ac:spMkLst>
            <pc:docMk/>
            <pc:sldMk cId="4045299808" sldId="2147482892"/>
            <ac:spMk id="12" creationId="{36106EF7-A5E9-DCA2-BF85-3C240FEB7688}"/>
          </ac:spMkLst>
        </pc:spChg>
        <pc:spChg chg="mod">
          <ac:chgData name="Pamela Fox" userId="05c421f6-d446-4f2a-8ee0-1060b47b1543" providerId="ADAL" clId="{53992D96-9BA8-51AE-9EC2-6AC69B0A609E}" dt="2025-10-10T04:51:41.205" v="52" actId="1076"/>
          <ac:spMkLst>
            <pc:docMk/>
            <pc:sldMk cId="4045299808" sldId="2147482892"/>
            <ac:spMk id="19" creationId="{537AF515-82EC-399F-1E65-ADE7FCF9F899}"/>
          </ac:spMkLst>
        </pc:spChg>
      </pc:sldChg>
      <pc:sldChg chg="modSp mod ord">
        <pc:chgData name="Pamela Fox" userId="05c421f6-d446-4f2a-8ee0-1060b47b1543" providerId="ADAL" clId="{53992D96-9BA8-51AE-9EC2-6AC69B0A609E}" dt="2025-10-20T19:28:15.969" v="2406" actId="20577"/>
        <pc:sldMkLst>
          <pc:docMk/>
          <pc:sldMk cId="3969694026" sldId="2147482895"/>
        </pc:sldMkLst>
        <pc:graphicFrameChg chg="modGraphic">
          <ac:chgData name="Pamela Fox" userId="05c421f6-d446-4f2a-8ee0-1060b47b1543" providerId="ADAL" clId="{53992D96-9BA8-51AE-9EC2-6AC69B0A609E}" dt="2025-10-20T19:28:15.969" v="2406" actId="20577"/>
          <ac:graphicFrameMkLst>
            <pc:docMk/>
            <pc:sldMk cId="3969694026" sldId="2147482895"/>
            <ac:graphicFrameMk id="6" creationId="{07FB7AD8-A2EB-AA9F-1264-05173770B2AA}"/>
          </ac:graphicFrameMkLst>
        </pc:graphicFrameChg>
      </pc:sldChg>
      <pc:sldChg chg="modSp mod">
        <pc:chgData name="Pamela Fox" userId="05c421f6-d446-4f2a-8ee0-1060b47b1543" providerId="ADAL" clId="{53992D96-9BA8-51AE-9EC2-6AC69B0A609E}" dt="2025-10-10T04:53:24.006" v="140" actId="20577"/>
        <pc:sldMkLst>
          <pc:docMk/>
          <pc:sldMk cId="4024618336" sldId="2147482896"/>
        </pc:sldMkLst>
        <pc:spChg chg="mod">
          <ac:chgData name="Pamela Fox" userId="05c421f6-d446-4f2a-8ee0-1060b47b1543" providerId="ADAL" clId="{53992D96-9BA8-51AE-9EC2-6AC69B0A609E}" dt="2025-10-10T04:53:24.006" v="140" actId="20577"/>
          <ac:spMkLst>
            <pc:docMk/>
            <pc:sldMk cId="4024618336" sldId="2147482896"/>
            <ac:spMk id="2" creationId="{E2BE3243-56E8-36C9-739B-52BA8923FCEA}"/>
          </ac:spMkLst>
        </pc:spChg>
        <pc:spChg chg="mod">
          <ac:chgData name="Pamela Fox" userId="05c421f6-d446-4f2a-8ee0-1060b47b1543" providerId="ADAL" clId="{53992D96-9BA8-51AE-9EC2-6AC69B0A609E}" dt="2025-10-10T04:53:23.758" v="139" actId="20577"/>
          <ac:spMkLst>
            <pc:docMk/>
            <pc:sldMk cId="4024618336" sldId="2147482896"/>
            <ac:spMk id="8" creationId="{F236AC8E-64B3-43A4-BC1F-CC7FE254C390}"/>
          </ac:spMkLst>
        </pc:spChg>
      </pc:sldChg>
      <pc:sldChg chg="modSp mod">
        <pc:chgData name="Pamela Fox" userId="05c421f6-d446-4f2a-8ee0-1060b47b1543" providerId="ADAL" clId="{53992D96-9BA8-51AE-9EC2-6AC69B0A609E}" dt="2025-10-10T04:50:05.923" v="43" actId="20577"/>
        <pc:sldMkLst>
          <pc:docMk/>
          <pc:sldMk cId="3303199435" sldId="2147482897"/>
        </pc:sldMkLst>
        <pc:spChg chg="mod">
          <ac:chgData name="Pamela Fox" userId="05c421f6-d446-4f2a-8ee0-1060b47b1543" providerId="ADAL" clId="{53992D96-9BA8-51AE-9EC2-6AC69B0A609E}" dt="2025-10-10T04:50:05.923" v="43" actId="20577"/>
          <ac:spMkLst>
            <pc:docMk/>
            <pc:sldMk cId="3303199435" sldId="2147482897"/>
            <ac:spMk id="2" creationId="{F3047F39-3BFD-5751-CAAD-D0EE296551CC}"/>
          </ac:spMkLst>
        </pc:spChg>
      </pc:sldChg>
      <pc:sldChg chg="modSp mod">
        <pc:chgData name="Pamela Fox" userId="05c421f6-d446-4f2a-8ee0-1060b47b1543" providerId="ADAL" clId="{53992D96-9BA8-51AE-9EC2-6AC69B0A609E}" dt="2025-10-10T04:50:16.561" v="47" actId="20577"/>
        <pc:sldMkLst>
          <pc:docMk/>
          <pc:sldMk cId="2259978710" sldId="2147482898"/>
        </pc:sldMkLst>
        <pc:spChg chg="mod">
          <ac:chgData name="Pamela Fox" userId="05c421f6-d446-4f2a-8ee0-1060b47b1543" providerId="ADAL" clId="{53992D96-9BA8-51AE-9EC2-6AC69B0A609E}" dt="2025-10-10T04:50:16.561" v="47" actId="20577"/>
          <ac:spMkLst>
            <pc:docMk/>
            <pc:sldMk cId="2259978710" sldId="2147482898"/>
            <ac:spMk id="2" creationId="{58361743-44BA-C303-01F5-1DFD99DA5166}"/>
          </ac:spMkLst>
        </pc:spChg>
      </pc:sldChg>
      <pc:sldChg chg="modSp mod">
        <pc:chgData name="Pamela Fox" userId="05c421f6-d446-4f2a-8ee0-1060b47b1543" providerId="ADAL" clId="{53992D96-9BA8-51AE-9EC2-6AC69B0A609E}" dt="2025-10-10T04:50:39.072" v="49" actId="1076"/>
        <pc:sldMkLst>
          <pc:docMk/>
          <pc:sldMk cId="1965460907" sldId="2147482899"/>
        </pc:sldMkLst>
        <pc:spChg chg="mod">
          <ac:chgData name="Pamela Fox" userId="05c421f6-d446-4f2a-8ee0-1060b47b1543" providerId="ADAL" clId="{53992D96-9BA8-51AE-9EC2-6AC69B0A609E}" dt="2025-10-10T04:50:35.918" v="48" actId="20577"/>
          <ac:spMkLst>
            <pc:docMk/>
            <pc:sldMk cId="1965460907" sldId="2147482899"/>
            <ac:spMk id="2" creationId="{A7028849-DF9B-CB63-BBFE-C52675ABCAF6}"/>
          </ac:spMkLst>
        </pc:spChg>
        <pc:picChg chg="mod">
          <ac:chgData name="Pamela Fox" userId="05c421f6-d446-4f2a-8ee0-1060b47b1543" providerId="ADAL" clId="{53992D96-9BA8-51AE-9EC2-6AC69B0A609E}" dt="2025-10-10T04:50:39.072" v="49" actId="1076"/>
          <ac:picMkLst>
            <pc:docMk/>
            <pc:sldMk cId="1965460907" sldId="2147482899"/>
            <ac:picMk id="5122" creationId="{32891F53-70BC-5752-79C1-1EDE7C1B5540}"/>
          </ac:picMkLst>
        </pc:picChg>
      </pc:sldChg>
      <pc:sldChg chg="modSp mod">
        <pc:chgData name="Pamela Fox" userId="05c421f6-d446-4f2a-8ee0-1060b47b1543" providerId="ADAL" clId="{53992D96-9BA8-51AE-9EC2-6AC69B0A609E}" dt="2025-10-10T04:56:42.549" v="268" actId="14100"/>
        <pc:sldMkLst>
          <pc:docMk/>
          <pc:sldMk cId="2699311903" sldId="2147482900"/>
        </pc:sldMkLst>
        <pc:spChg chg="mod">
          <ac:chgData name="Pamela Fox" userId="05c421f6-d446-4f2a-8ee0-1060b47b1543" providerId="ADAL" clId="{53992D96-9BA8-51AE-9EC2-6AC69B0A609E}" dt="2025-10-10T04:56:42.549" v="268" actId="14100"/>
          <ac:spMkLst>
            <pc:docMk/>
            <pc:sldMk cId="2699311903" sldId="2147482900"/>
            <ac:spMk id="10" creationId="{4B609C6D-2AF5-911E-968A-BD798785E6D5}"/>
          </ac:spMkLst>
        </pc:spChg>
      </pc:sldChg>
      <pc:sldChg chg="modSp mod">
        <pc:chgData name="Pamela Fox" userId="05c421f6-d446-4f2a-8ee0-1060b47b1543" providerId="ADAL" clId="{53992D96-9BA8-51AE-9EC2-6AC69B0A609E}" dt="2025-10-10T06:29:07.255" v="2218" actId="20577"/>
        <pc:sldMkLst>
          <pc:docMk/>
          <pc:sldMk cId="2179446050" sldId="2147482902"/>
        </pc:sldMkLst>
        <pc:spChg chg="mod">
          <ac:chgData name="Pamela Fox" userId="05c421f6-d446-4f2a-8ee0-1060b47b1543" providerId="ADAL" clId="{53992D96-9BA8-51AE-9EC2-6AC69B0A609E}" dt="2025-10-10T06:29:07.255" v="2218" actId="20577"/>
          <ac:spMkLst>
            <pc:docMk/>
            <pc:sldMk cId="2179446050" sldId="2147482902"/>
            <ac:spMk id="4" creationId="{7288B88B-BD30-CFC7-338E-D0B0E3616407}"/>
          </ac:spMkLst>
        </pc:spChg>
      </pc:sldChg>
      <pc:sldChg chg="modSp mod">
        <pc:chgData name="Pamela Fox" userId="05c421f6-d446-4f2a-8ee0-1060b47b1543" providerId="ADAL" clId="{53992D96-9BA8-51AE-9EC2-6AC69B0A609E}" dt="2025-10-20T17:38:04.850" v="2222" actId="14100"/>
        <pc:sldMkLst>
          <pc:docMk/>
          <pc:sldMk cId="3358289372" sldId="2147482903"/>
        </pc:sldMkLst>
        <pc:grpChg chg="mod">
          <ac:chgData name="Pamela Fox" userId="05c421f6-d446-4f2a-8ee0-1060b47b1543" providerId="ADAL" clId="{53992D96-9BA8-51AE-9EC2-6AC69B0A609E}" dt="2025-10-20T17:38:04.850" v="2222" actId="14100"/>
          <ac:grpSpMkLst>
            <pc:docMk/>
            <pc:sldMk cId="3358289372" sldId="2147482903"/>
            <ac:grpSpMk id="19" creationId="{C604E49A-FF07-2ED0-3AAE-6B5CD3B33CE4}"/>
          </ac:grpSpMkLst>
        </pc:grpChg>
      </pc:sldChg>
      <pc:sldChg chg="mod modShow">
        <pc:chgData name="Pamela Fox" userId="05c421f6-d446-4f2a-8ee0-1060b47b1543" providerId="ADAL" clId="{53992D96-9BA8-51AE-9EC2-6AC69B0A609E}" dt="2025-10-20T19:35:46.351" v="2419" actId="729"/>
        <pc:sldMkLst>
          <pc:docMk/>
          <pc:sldMk cId="3050068656" sldId="2147482906"/>
        </pc:sldMkLst>
      </pc:sldChg>
      <pc:sldChg chg="mod modShow">
        <pc:chgData name="Pamela Fox" userId="05c421f6-d446-4f2a-8ee0-1060b47b1543" providerId="ADAL" clId="{53992D96-9BA8-51AE-9EC2-6AC69B0A609E}" dt="2025-10-20T19:35:46.351" v="2419" actId="729"/>
        <pc:sldMkLst>
          <pc:docMk/>
          <pc:sldMk cId="856044796" sldId="2147482907"/>
        </pc:sldMkLst>
      </pc:sldChg>
      <pc:sldChg chg="modSp mod">
        <pc:chgData name="Pamela Fox" userId="05c421f6-d446-4f2a-8ee0-1060b47b1543" providerId="ADAL" clId="{53992D96-9BA8-51AE-9EC2-6AC69B0A609E}" dt="2025-10-10T04:53:32.069" v="150" actId="14100"/>
        <pc:sldMkLst>
          <pc:docMk/>
          <pc:sldMk cId="958139769" sldId="2147482908"/>
        </pc:sldMkLst>
        <pc:spChg chg="mod">
          <ac:chgData name="Pamela Fox" userId="05c421f6-d446-4f2a-8ee0-1060b47b1543" providerId="ADAL" clId="{53992D96-9BA8-51AE-9EC2-6AC69B0A609E}" dt="2025-10-10T04:53:27.916" v="145" actId="20577"/>
          <ac:spMkLst>
            <pc:docMk/>
            <pc:sldMk cId="958139769" sldId="2147482908"/>
            <ac:spMk id="2" creationId="{E7349D56-AE4F-9520-017D-15845BD6DE56}"/>
          </ac:spMkLst>
        </pc:spChg>
        <pc:spChg chg="mod">
          <ac:chgData name="Pamela Fox" userId="05c421f6-d446-4f2a-8ee0-1060b47b1543" providerId="ADAL" clId="{53992D96-9BA8-51AE-9EC2-6AC69B0A609E}" dt="2025-10-10T04:53:32.069" v="150" actId="14100"/>
          <ac:spMkLst>
            <pc:docMk/>
            <pc:sldMk cId="958139769" sldId="2147482908"/>
            <ac:spMk id="8" creationId="{2874C362-AB61-C1D9-8DBF-7533B3F49AB2}"/>
          </ac:spMkLst>
        </pc:spChg>
      </pc:sldChg>
      <pc:sldChg chg="modSp mod ord">
        <pc:chgData name="Pamela Fox" userId="05c421f6-d446-4f2a-8ee0-1060b47b1543" providerId="ADAL" clId="{53992D96-9BA8-51AE-9EC2-6AC69B0A609E}" dt="2025-10-10T04:52:10.514" v="85" actId="20577"/>
        <pc:sldMkLst>
          <pc:docMk/>
          <pc:sldMk cId="2221629475" sldId="2147482910"/>
        </pc:sldMkLst>
        <pc:spChg chg="mod">
          <ac:chgData name="Pamela Fox" userId="05c421f6-d446-4f2a-8ee0-1060b47b1543" providerId="ADAL" clId="{53992D96-9BA8-51AE-9EC2-6AC69B0A609E}" dt="2025-10-10T04:52:10.514" v="85" actId="20577"/>
          <ac:spMkLst>
            <pc:docMk/>
            <pc:sldMk cId="2221629475" sldId="2147482910"/>
            <ac:spMk id="2" creationId="{9D493120-9037-6DDE-909B-07CF2BD7E8A8}"/>
          </ac:spMkLst>
        </pc:spChg>
      </pc:sldChg>
      <pc:sldChg chg="modSp add mod">
        <pc:chgData name="Pamela Fox" userId="05c421f6-d446-4f2a-8ee0-1060b47b1543" providerId="ADAL" clId="{53992D96-9BA8-51AE-9EC2-6AC69B0A609E}" dt="2025-10-10T06:20:20.614" v="1937" actId="20577"/>
        <pc:sldMkLst>
          <pc:docMk/>
          <pc:sldMk cId="2624009281" sldId="2147482911"/>
        </pc:sldMkLst>
        <pc:spChg chg="mod">
          <ac:chgData name="Pamela Fox" userId="05c421f6-d446-4f2a-8ee0-1060b47b1543" providerId="ADAL" clId="{53992D96-9BA8-51AE-9EC2-6AC69B0A609E}" dt="2025-10-10T06:20:20.614" v="1937" actId="20577"/>
          <ac:spMkLst>
            <pc:docMk/>
            <pc:sldMk cId="2624009281" sldId="2147482911"/>
            <ac:spMk id="2" creationId="{F10B008F-8E4B-0BB9-0827-13583E38C2FF}"/>
          </ac:spMkLst>
        </pc:spChg>
      </pc:sldChg>
      <pc:sldChg chg="addSp delSp modSp add mod modNotesTx">
        <pc:chgData name="Pamela Fox" userId="05c421f6-d446-4f2a-8ee0-1060b47b1543" providerId="ADAL" clId="{53992D96-9BA8-51AE-9EC2-6AC69B0A609E}" dt="2025-10-20T19:20:54.305" v="2377" actId="20577"/>
        <pc:sldMkLst>
          <pc:docMk/>
          <pc:sldMk cId="1679266414" sldId="2147482912"/>
        </pc:sldMkLst>
        <pc:spChg chg="mod">
          <ac:chgData name="Pamela Fox" userId="05c421f6-d446-4f2a-8ee0-1060b47b1543" providerId="ADAL" clId="{53992D96-9BA8-51AE-9EC2-6AC69B0A609E}" dt="2025-10-10T04:54:31.580" v="211" actId="20577"/>
          <ac:spMkLst>
            <pc:docMk/>
            <pc:sldMk cId="1679266414" sldId="2147482912"/>
            <ac:spMk id="2" creationId="{36F53465-698D-3DA8-706B-C6696268F507}"/>
          </ac:spMkLst>
        </pc:spChg>
        <pc:spChg chg="add mod">
          <ac:chgData name="Pamela Fox" userId="05c421f6-d446-4f2a-8ee0-1060b47b1543" providerId="ADAL" clId="{53992D96-9BA8-51AE-9EC2-6AC69B0A609E}" dt="2025-10-20T19:20:03.394" v="2280" actId="20577"/>
          <ac:spMkLst>
            <pc:docMk/>
            <pc:sldMk cId="1679266414" sldId="2147482912"/>
            <ac:spMk id="3" creationId="{E4807F9F-0303-2FEF-7F82-D18BA4698F2D}"/>
          </ac:spMkLst>
        </pc:spChg>
        <pc:spChg chg="add mod">
          <ac:chgData name="Pamela Fox" userId="05c421f6-d446-4f2a-8ee0-1060b47b1543" providerId="ADAL" clId="{53992D96-9BA8-51AE-9EC2-6AC69B0A609E}" dt="2025-10-20T19:19:14.369" v="2224"/>
          <ac:spMkLst>
            <pc:docMk/>
            <pc:sldMk cId="1679266414" sldId="2147482912"/>
            <ac:spMk id="4" creationId="{CBA4F6E5-4315-6DFF-113A-B61C7DC80E7F}"/>
          </ac:spMkLst>
        </pc:spChg>
        <pc:spChg chg="mod">
          <ac:chgData name="Pamela Fox" userId="05c421f6-d446-4f2a-8ee0-1060b47b1543" providerId="ADAL" clId="{53992D96-9BA8-51AE-9EC2-6AC69B0A609E}" dt="2025-10-10T05:05:02.926" v="630" actId="1038"/>
          <ac:spMkLst>
            <pc:docMk/>
            <pc:sldMk cId="1679266414" sldId="2147482912"/>
            <ac:spMk id="6" creationId="{33F7FCB7-FDE0-98CF-7938-D2F10528F0D6}"/>
          </ac:spMkLst>
        </pc:spChg>
        <pc:spChg chg="add mod">
          <ac:chgData name="Pamela Fox" userId="05c421f6-d446-4f2a-8ee0-1060b47b1543" providerId="ADAL" clId="{53992D96-9BA8-51AE-9EC2-6AC69B0A609E}" dt="2025-10-20T19:19:14.369" v="2224"/>
          <ac:spMkLst>
            <pc:docMk/>
            <pc:sldMk cId="1679266414" sldId="2147482912"/>
            <ac:spMk id="7" creationId="{7BF7CE04-9A36-128B-D3DF-FD395DFD7E2F}"/>
          </ac:spMkLst>
        </pc:spChg>
        <pc:spChg chg="add mod">
          <ac:chgData name="Pamela Fox" userId="05c421f6-d446-4f2a-8ee0-1060b47b1543" providerId="ADAL" clId="{53992D96-9BA8-51AE-9EC2-6AC69B0A609E}" dt="2025-10-20T19:20:13.489" v="2303" actId="20577"/>
          <ac:spMkLst>
            <pc:docMk/>
            <pc:sldMk cId="1679266414" sldId="2147482912"/>
            <ac:spMk id="8" creationId="{6F610A96-9346-A8EC-3D2C-CE116E718F87}"/>
          </ac:spMkLst>
        </pc:spChg>
        <pc:spChg chg="add mod">
          <ac:chgData name="Pamela Fox" userId="05c421f6-d446-4f2a-8ee0-1060b47b1543" providerId="ADAL" clId="{53992D96-9BA8-51AE-9EC2-6AC69B0A609E}" dt="2025-10-20T19:19:14.369" v="2224"/>
          <ac:spMkLst>
            <pc:docMk/>
            <pc:sldMk cId="1679266414" sldId="2147482912"/>
            <ac:spMk id="9" creationId="{AC8767F1-0D4C-FCDF-E3E2-7CA222958CBE}"/>
          </ac:spMkLst>
        </pc:spChg>
        <pc:spChg chg="add mod">
          <ac:chgData name="Pamela Fox" userId="05c421f6-d446-4f2a-8ee0-1060b47b1543" providerId="ADAL" clId="{53992D96-9BA8-51AE-9EC2-6AC69B0A609E}" dt="2025-10-20T19:20:19.402" v="2304" actId="14100"/>
          <ac:spMkLst>
            <pc:docMk/>
            <pc:sldMk cId="1679266414" sldId="2147482912"/>
            <ac:spMk id="10" creationId="{0039B091-D59C-F6E7-D7AE-CB1D084BB152}"/>
          </ac:spMkLst>
        </pc:spChg>
        <pc:spChg chg="add mod">
          <ac:chgData name="Pamela Fox" userId="05c421f6-d446-4f2a-8ee0-1060b47b1543" providerId="ADAL" clId="{53992D96-9BA8-51AE-9EC2-6AC69B0A609E}" dt="2025-10-20T19:19:14.369" v="2224"/>
          <ac:spMkLst>
            <pc:docMk/>
            <pc:sldMk cId="1679266414" sldId="2147482912"/>
            <ac:spMk id="11" creationId="{AE5B8E6F-58FD-256F-774B-1C99ED412A50}"/>
          </ac:spMkLst>
        </pc:spChg>
        <pc:spChg chg="mod">
          <ac:chgData name="Pamela Fox" userId="05c421f6-d446-4f2a-8ee0-1060b47b1543" providerId="ADAL" clId="{53992D96-9BA8-51AE-9EC2-6AC69B0A609E}" dt="2025-10-10T05:04:14.001" v="625" actId="1076"/>
          <ac:spMkLst>
            <pc:docMk/>
            <pc:sldMk cId="1679266414" sldId="2147482912"/>
            <ac:spMk id="12" creationId="{2A1A07D2-5DBE-E896-86C7-53E91961749F}"/>
          </ac:spMkLst>
        </pc:spChg>
        <pc:spChg chg="add mod">
          <ac:chgData name="Pamela Fox" userId="05c421f6-d446-4f2a-8ee0-1060b47b1543" providerId="ADAL" clId="{53992D96-9BA8-51AE-9EC2-6AC69B0A609E}" dt="2025-10-20T19:19:14.369" v="2224"/>
          <ac:spMkLst>
            <pc:docMk/>
            <pc:sldMk cId="1679266414" sldId="2147482912"/>
            <ac:spMk id="13" creationId="{03460E31-600D-E8CA-DEFF-7E080E86D812}"/>
          </ac:spMkLst>
        </pc:spChg>
        <pc:spChg chg="add mod">
          <ac:chgData name="Pamela Fox" userId="05c421f6-d446-4f2a-8ee0-1060b47b1543" providerId="ADAL" clId="{53992D96-9BA8-51AE-9EC2-6AC69B0A609E}" dt="2025-10-20T19:20:54.305" v="2377" actId="20577"/>
          <ac:spMkLst>
            <pc:docMk/>
            <pc:sldMk cId="1679266414" sldId="2147482912"/>
            <ac:spMk id="14" creationId="{95F74DF7-C8C4-B396-6099-82F2C30ED97B}"/>
          </ac:spMkLst>
        </pc:spChg>
      </pc:sldChg>
      <pc:sldChg chg="addSp delSp modSp add mod">
        <pc:chgData name="Pamela Fox" userId="05c421f6-d446-4f2a-8ee0-1060b47b1543" providerId="ADAL" clId="{53992D96-9BA8-51AE-9EC2-6AC69B0A609E}" dt="2025-10-20T19:31:27.937" v="2408" actId="478"/>
        <pc:sldMkLst>
          <pc:docMk/>
          <pc:sldMk cId="927776396" sldId="2147482913"/>
        </pc:sldMkLst>
        <pc:spChg chg="mod">
          <ac:chgData name="Pamela Fox" userId="05c421f6-d446-4f2a-8ee0-1060b47b1543" providerId="ADAL" clId="{53992D96-9BA8-51AE-9EC2-6AC69B0A609E}" dt="2025-10-10T05:05:48.313" v="692" actId="20577"/>
          <ac:spMkLst>
            <pc:docMk/>
            <pc:sldMk cId="927776396" sldId="2147482913"/>
            <ac:spMk id="2" creationId="{C80CF8A8-ADFF-DEF3-BC92-FEF39AE7E9CE}"/>
          </ac:spMkLst>
        </pc:spChg>
        <pc:spChg chg="mod">
          <ac:chgData name="Pamela Fox" userId="05c421f6-d446-4f2a-8ee0-1060b47b1543" providerId="ADAL" clId="{53992D96-9BA8-51AE-9EC2-6AC69B0A609E}" dt="2025-10-10T06:22:47.408" v="2069" actId="20577"/>
          <ac:spMkLst>
            <pc:docMk/>
            <pc:sldMk cId="927776396" sldId="2147482913"/>
            <ac:spMk id="4" creationId="{9F7BEE75-8D61-DEAF-204D-621E61BFD980}"/>
          </ac:spMkLst>
        </pc:spChg>
        <pc:spChg chg="add del mod">
          <ac:chgData name="Pamela Fox" userId="05c421f6-d446-4f2a-8ee0-1060b47b1543" providerId="ADAL" clId="{53992D96-9BA8-51AE-9EC2-6AC69B0A609E}" dt="2025-10-20T19:31:27.937" v="2408" actId="478"/>
          <ac:spMkLst>
            <pc:docMk/>
            <pc:sldMk cId="927776396" sldId="2147482913"/>
            <ac:spMk id="7" creationId="{B52EC952-F1D2-E4E0-F1DD-63F5403A94CB}"/>
          </ac:spMkLst>
        </pc:spChg>
        <pc:spChg chg="add mod">
          <ac:chgData name="Pamela Fox" userId="05c421f6-d446-4f2a-8ee0-1060b47b1543" providerId="ADAL" clId="{53992D96-9BA8-51AE-9EC2-6AC69B0A609E}" dt="2025-10-10T06:23:40.945" v="2097" actId="1076"/>
          <ac:spMkLst>
            <pc:docMk/>
            <pc:sldMk cId="927776396" sldId="2147482913"/>
            <ac:spMk id="12" creationId="{FAF988DC-EB26-7BE7-BD9B-265C59CAD55B}"/>
          </ac:spMkLst>
        </pc:spChg>
        <pc:spChg chg="add mod">
          <ac:chgData name="Pamela Fox" userId="05c421f6-d446-4f2a-8ee0-1060b47b1543" providerId="ADAL" clId="{53992D96-9BA8-51AE-9EC2-6AC69B0A609E}" dt="2025-10-10T06:23:35.976" v="2096"/>
          <ac:spMkLst>
            <pc:docMk/>
            <pc:sldMk cId="927776396" sldId="2147482913"/>
            <ac:spMk id="13" creationId="{A99ED666-37C3-2EA0-B1A6-0064AD8E8C6B}"/>
          </ac:spMkLst>
        </pc:spChg>
        <pc:spChg chg="add mod">
          <ac:chgData name="Pamela Fox" userId="05c421f6-d446-4f2a-8ee0-1060b47b1543" providerId="ADAL" clId="{53992D96-9BA8-51AE-9EC2-6AC69B0A609E}" dt="2025-10-10T06:23:29.114" v="2094" actId="20577"/>
          <ac:spMkLst>
            <pc:docMk/>
            <pc:sldMk cId="927776396" sldId="2147482913"/>
            <ac:spMk id="14" creationId="{7EE9E409-305D-D6F8-CFFA-12EA82EFAFB5}"/>
          </ac:spMkLst>
        </pc:spChg>
      </pc:sldChg>
      <pc:sldChg chg="addSp delSp modSp add mod">
        <pc:chgData name="Pamela Fox" userId="05c421f6-d446-4f2a-8ee0-1060b47b1543" providerId="ADAL" clId="{53992D96-9BA8-51AE-9EC2-6AC69B0A609E}" dt="2025-10-10T05:21:35.434" v="1438" actId="1037"/>
        <pc:sldMkLst>
          <pc:docMk/>
          <pc:sldMk cId="2624823140" sldId="2147482914"/>
        </pc:sldMkLst>
        <pc:spChg chg="mod">
          <ac:chgData name="Pamela Fox" userId="05c421f6-d446-4f2a-8ee0-1060b47b1543" providerId="ADAL" clId="{53992D96-9BA8-51AE-9EC2-6AC69B0A609E}" dt="2025-10-10T05:21:22.460" v="1434" actId="20577"/>
          <ac:spMkLst>
            <pc:docMk/>
            <pc:sldMk cId="2624823140" sldId="2147482914"/>
            <ac:spMk id="2" creationId="{0316B554-0FA3-71FA-1773-E2FAA884CA9B}"/>
          </ac:spMkLst>
        </pc:spChg>
        <pc:spChg chg="add mod">
          <ac:chgData name="Pamela Fox" userId="05c421f6-d446-4f2a-8ee0-1060b47b1543" providerId="ADAL" clId="{53992D96-9BA8-51AE-9EC2-6AC69B0A609E}" dt="2025-10-10T05:18:25.389" v="1280" actId="20577"/>
          <ac:spMkLst>
            <pc:docMk/>
            <pc:sldMk cId="2624823140" sldId="2147482914"/>
            <ac:spMk id="8" creationId="{A82D3C3E-AA8F-08F0-9579-02F2F50F09E5}"/>
          </ac:spMkLst>
        </pc:spChg>
        <pc:spChg chg="mod">
          <ac:chgData name="Pamela Fox" userId="05c421f6-d446-4f2a-8ee0-1060b47b1543" providerId="ADAL" clId="{53992D96-9BA8-51AE-9EC2-6AC69B0A609E}" dt="2025-10-10T05:21:35.434" v="1438" actId="1037"/>
          <ac:spMkLst>
            <pc:docMk/>
            <pc:sldMk cId="2624823140" sldId="2147482914"/>
            <ac:spMk id="10" creationId="{5A655D27-76A0-12B8-FFFD-8DCA73418BD2}"/>
          </ac:spMkLst>
        </pc:spChg>
        <pc:spChg chg="mod">
          <ac:chgData name="Pamela Fox" userId="05c421f6-d446-4f2a-8ee0-1060b47b1543" providerId="ADAL" clId="{53992D96-9BA8-51AE-9EC2-6AC69B0A609E}" dt="2025-10-10T05:17:44.616" v="1254" actId="1076"/>
          <ac:spMkLst>
            <pc:docMk/>
            <pc:sldMk cId="2624823140" sldId="2147482914"/>
            <ac:spMk id="12" creationId="{AF190E45-672D-84AF-FBD5-5703E9092D3B}"/>
          </ac:spMkLst>
        </pc:spChg>
        <pc:spChg chg="add mod">
          <ac:chgData name="Pamela Fox" userId="05c421f6-d446-4f2a-8ee0-1060b47b1543" providerId="ADAL" clId="{53992D96-9BA8-51AE-9EC2-6AC69B0A609E}" dt="2025-10-10T05:21:08.701" v="1426" actId="14100"/>
          <ac:spMkLst>
            <pc:docMk/>
            <pc:sldMk cId="2624823140" sldId="2147482914"/>
            <ac:spMk id="16" creationId="{91EAF4CE-3FB8-1DE6-ECBC-B4B250AB799F}"/>
          </ac:spMkLst>
        </pc:spChg>
        <pc:cxnChg chg="mod">
          <ac:chgData name="Pamela Fox" userId="05c421f6-d446-4f2a-8ee0-1060b47b1543" providerId="ADAL" clId="{53992D96-9BA8-51AE-9EC2-6AC69B0A609E}" dt="2025-10-10T05:16:55.777" v="1247" actId="1076"/>
          <ac:cxnSpMkLst>
            <pc:docMk/>
            <pc:sldMk cId="2624823140" sldId="2147482914"/>
            <ac:cxnSpMk id="7" creationId="{B0E71484-948E-0309-7247-84ABD1C11B42}"/>
          </ac:cxnSpMkLst>
        </pc:cxnChg>
      </pc:sldChg>
      <pc:sldChg chg="addSp delSp modSp add mod">
        <pc:chgData name="Pamela Fox" userId="05c421f6-d446-4f2a-8ee0-1060b47b1543" providerId="ADAL" clId="{53992D96-9BA8-51AE-9EC2-6AC69B0A609E}" dt="2025-10-20T17:36:37.249" v="2221" actId="1076"/>
        <pc:sldMkLst>
          <pc:docMk/>
          <pc:sldMk cId="134529924" sldId="2147482915"/>
        </pc:sldMkLst>
        <pc:spChg chg="mod">
          <ac:chgData name="Pamela Fox" userId="05c421f6-d446-4f2a-8ee0-1060b47b1543" providerId="ADAL" clId="{53992D96-9BA8-51AE-9EC2-6AC69B0A609E}" dt="2025-10-10T05:22:00.051" v="1440"/>
          <ac:spMkLst>
            <pc:docMk/>
            <pc:sldMk cId="134529924" sldId="2147482915"/>
            <ac:spMk id="2" creationId="{FB1FD4D5-4703-1B3C-91CB-BFFF467F0D54}"/>
          </ac:spMkLst>
        </pc:spChg>
        <pc:spChg chg="add mod">
          <ac:chgData name="Pamela Fox" userId="05c421f6-d446-4f2a-8ee0-1060b47b1543" providerId="ADAL" clId="{53992D96-9BA8-51AE-9EC2-6AC69B0A609E}" dt="2025-10-20T17:36:37.249" v="2221" actId="1076"/>
          <ac:spMkLst>
            <pc:docMk/>
            <pc:sldMk cId="134529924" sldId="2147482915"/>
            <ac:spMk id="4" creationId="{1A20D019-3FB7-EF01-56E4-9E25948EAE10}"/>
          </ac:spMkLst>
        </pc:spChg>
        <pc:spChg chg="mod">
          <ac:chgData name="Pamela Fox" userId="05c421f6-d446-4f2a-8ee0-1060b47b1543" providerId="ADAL" clId="{53992D96-9BA8-51AE-9EC2-6AC69B0A609E}" dt="2025-10-10T05:31:35.419" v="1684" actId="1035"/>
          <ac:spMkLst>
            <pc:docMk/>
            <pc:sldMk cId="134529924" sldId="2147482915"/>
            <ac:spMk id="5" creationId="{82546603-FF1B-A577-EDE9-4742D4D81E13}"/>
          </ac:spMkLst>
        </pc:spChg>
        <pc:spChg chg="mod">
          <ac:chgData name="Pamela Fox" userId="05c421f6-d446-4f2a-8ee0-1060b47b1543" providerId="ADAL" clId="{53992D96-9BA8-51AE-9EC2-6AC69B0A609E}" dt="2025-10-10T06:26:57.401" v="2171" actId="20577"/>
          <ac:spMkLst>
            <pc:docMk/>
            <pc:sldMk cId="134529924" sldId="2147482915"/>
            <ac:spMk id="10" creationId="{2E599630-3C0F-D184-AD0C-156F0E37DFEC}"/>
          </ac:spMkLst>
        </pc:spChg>
        <pc:spChg chg="add mod">
          <ac:chgData name="Pamela Fox" userId="05c421f6-d446-4f2a-8ee0-1060b47b1543" providerId="ADAL" clId="{53992D96-9BA8-51AE-9EC2-6AC69B0A609E}" dt="2025-10-10T05:32:25.651" v="1697" actId="1038"/>
          <ac:spMkLst>
            <pc:docMk/>
            <pc:sldMk cId="134529924" sldId="2147482915"/>
            <ac:spMk id="14" creationId="{177A61B3-7E37-1B42-D100-AF938DEDE3AA}"/>
          </ac:spMkLst>
        </pc:spChg>
        <pc:spChg chg="add mod">
          <ac:chgData name="Pamela Fox" userId="05c421f6-d446-4f2a-8ee0-1060b47b1543" providerId="ADAL" clId="{53992D96-9BA8-51AE-9EC2-6AC69B0A609E}" dt="2025-10-10T05:32:25.651" v="1697" actId="1038"/>
          <ac:spMkLst>
            <pc:docMk/>
            <pc:sldMk cId="134529924" sldId="2147482915"/>
            <ac:spMk id="20" creationId="{ECE8B97B-654E-0421-425F-DFA873729EA6}"/>
          </ac:spMkLst>
        </pc:spChg>
        <pc:spChg chg="add mod">
          <ac:chgData name="Pamela Fox" userId="05c421f6-d446-4f2a-8ee0-1060b47b1543" providerId="ADAL" clId="{53992D96-9BA8-51AE-9EC2-6AC69B0A609E}" dt="2025-10-10T05:32:25.651" v="1697" actId="1038"/>
          <ac:spMkLst>
            <pc:docMk/>
            <pc:sldMk cId="134529924" sldId="2147482915"/>
            <ac:spMk id="21" creationId="{5FB70136-A92E-355C-7B6A-241E0D43A7F7}"/>
          </ac:spMkLst>
        </pc:spChg>
        <pc:spChg chg="add mod">
          <ac:chgData name="Pamela Fox" userId="05c421f6-d446-4f2a-8ee0-1060b47b1543" providerId="ADAL" clId="{53992D96-9BA8-51AE-9EC2-6AC69B0A609E}" dt="2025-10-10T05:32:25.651" v="1697" actId="1038"/>
          <ac:spMkLst>
            <pc:docMk/>
            <pc:sldMk cId="134529924" sldId="2147482915"/>
            <ac:spMk id="22" creationId="{EEA37451-3890-17A2-6F42-16E9FA2D4FC4}"/>
          </ac:spMkLst>
        </pc:spChg>
      </pc:sldChg>
      <pc:sldChg chg="addSp delSp modSp add mod ord">
        <pc:chgData name="Pamela Fox" userId="05c421f6-d446-4f2a-8ee0-1060b47b1543" providerId="ADAL" clId="{53992D96-9BA8-51AE-9EC2-6AC69B0A609E}" dt="2025-10-10T06:27:05.192" v="2172" actId="20577"/>
        <pc:sldMkLst>
          <pc:docMk/>
          <pc:sldMk cId="3403544630" sldId="2147482916"/>
        </pc:sldMkLst>
        <pc:spChg chg="mod">
          <ac:chgData name="Pamela Fox" userId="05c421f6-d446-4f2a-8ee0-1060b47b1543" providerId="ADAL" clId="{53992D96-9BA8-51AE-9EC2-6AC69B0A609E}" dt="2025-10-10T05:33:22.489" v="1759" actId="20577"/>
          <ac:spMkLst>
            <pc:docMk/>
            <pc:sldMk cId="3403544630" sldId="2147482916"/>
            <ac:spMk id="2" creationId="{625E0DE0-C4C8-046E-3536-F3E7D479228C}"/>
          </ac:spMkLst>
        </pc:spChg>
        <pc:spChg chg="add mod">
          <ac:chgData name="Pamela Fox" userId="05c421f6-d446-4f2a-8ee0-1060b47b1543" providerId="ADAL" clId="{53992D96-9BA8-51AE-9EC2-6AC69B0A609E}" dt="2025-10-10T06:19:25.244" v="1891" actId="1037"/>
          <ac:spMkLst>
            <pc:docMk/>
            <pc:sldMk cId="3403544630" sldId="2147482916"/>
            <ac:spMk id="6" creationId="{F1730128-F9E1-5AA8-8D92-88139E8D0B2E}"/>
          </ac:spMkLst>
        </pc:spChg>
        <pc:spChg chg="mod">
          <ac:chgData name="Pamela Fox" userId="05c421f6-d446-4f2a-8ee0-1060b47b1543" providerId="ADAL" clId="{53992D96-9BA8-51AE-9EC2-6AC69B0A609E}" dt="2025-10-10T06:27:05.192" v="2172" actId="20577"/>
          <ac:spMkLst>
            <pc:docMk/>
            <pc:sldMk cId="3403544630" sldId="2147482916"/>
            <ac:spMk id="10" creationId="{6B610B0A-5420-ACC9-308A-6B93F49F4593}"/>
          </ac:spMkLst>
        </pc:spChg>
      </pc:sldChg>
      <pc:sldChg chg="modSp add mod">
        <pc:chgData name="Pamela Fox" userId="05c421f6-d446-4f2a-8ee0-1060b47b1543" providerId="ADAL" clId="{53992D96-9BA8-51AE-9EC2-6AC69B0A609E}" dt="2025-10-20T19:31:45.753" v="2418" actId="20577"/>
        <pc:sldMkLst>
          <pc:docMk/>
          <pc:sldMk cId="1789226844" sldId="2147482917"/>
        </pc:sldMkLst>
        <pc:spChg chg="mod">
          <ac:chgData name="Pamela Fox" userId="05c421f6-d446-4f2a-8ee0-1060b47b1543" providerId="ADAL" clId="{53992D96-9BA8-51AE-9EC2-6AC69B0A609E}" dt="2025-10-20T19:31:45.753" v="2418" actId="20577"/>
          <ac:spMkLst>
            <pc:docMk/>
            <pc:sldMk cId="1789226844" sldId="2147482917"/>
            <ac:spMk id="2" creationId="{E4207649-213A-7632-FE36-569BED992F94}"/>
          </ac:spMkLst>
        </pc:spChg>
      </pc:sldChg>
      <pc:sldChg chg="addSp delSp modSp add mod">
        <pc:chgData name="Pamela Fox" userId="05c421f6-d446-4f2a-8ee0-1060b47b1543" providerId="ADAL" clId="{53992D96-9BA8-51AE-9EC2-6AC69B0A609E}" dt="2025-10-10T06:26:29.116" v="2098" actId="1076"/>
        <pc:sldMkLst>
          <pc:docMk/>
          <pc:sldMk cId="3329242426" sldId="2147482918"/>
        </pc:sldMkLst>
        <pc:spChg chg="mod">
          <ac:chgData name="Pamela Fox" userId="05c421f6-d446-4f2a-8ee0-1060b47b1543" providerId="ADAL" clId="{53992D96-9BA8-51AE-9EC2-6AC69B0A609E}" dt="2025-10-10T06:20:41.085" v="1980"/>
          <ac:spMkLst>
            <pc:docMk/>
            <pc:sldMk cId="3329242426" sldId="2147482918"/>
            <ac:spMk id="2" creationId="{58D311F6-D58D-C757-250B-FCBBD0F4975E}"/>
          </ac:spMkLst>
        </pc:spChg>
        <pc:spChg chg="mod">
          <ac:chgData name="Pamela Fox" userId="05c421f6-d446-4f2a-8ee0-1060b47b1543" providerId="ADAL" clId="{53992D96-9BA8-51AE-9EC2-6AC69B0A609E}" dt="2025-10-10T06:21:01.879" v="1989" actId="1076"/>
          <ac:spMkLst>
            <pc:docMk/>
            <pc:sldMk cId="3329242426" sldId="2147482918"/>
            <ac:spMk id="7" creationId="{3E6FE54F-9FD2-5121-4787-33FC1A4D5289}"/>
          </ac:spMkLst>
        </pc:spChg>
        <pc:picChg chg="mod">
          <ac:chgData name="Pamela Fox" userId="05c421f6-d446-4f2a-8ee0-1060b47b1543" providerId="ADAL" clId="{53992D96-9BA8-51AE-9EC2-6AC69B0A609E}" dt="2025-10-10T06:26:29.116" v="2098" actId="1076"/>
          <ac:picMkLst>
            <pc:docMk/>
            <pc:sldMk cId="3329242426" sldId="2147482918"/>
            <ac:picMk id="9" creationId="{879BEF86-CD2E-473B-37B0-422855EBD59F}"/>
          </ac:picMkLst>
        </pc:picChg>
      </pc:sldChg>
      <pc:sldChg chg="modSp add mod">
        <pc:chgData name="Pamela Fox" userId="05c421f6-d446-4f2a-8ee0-1060b47b1543" providerId="ADAL" clId="{53992D96-9BA8-51AE-9EC2-6AC69B0A609E}" dt="2025-10-20T19:50:58.865" v="2431" actId="20577"/>
        <pc:sldMkLst>
          <pc:docMk/>
          <pc:sldMk cId="2505399413" sldId="2147482922"/>
        </pc:sldMkLst>
        <pc:spChg chg="mod">
          <ac:chgData name="Pamela Fox" userId="05c421f6-d446-4f2a-8ee0-1060b47b1543" providerId="ADAL" clId="{53992D96-9BA8-51AE-9EC2-6AC69B0A609E}" dt="2025-10-20T19:50:58.865" v="2431" actId="20577"/>
          <ac:spMkLst>
            <pc:docMk/>
            <pc:sldMk cId="2505399413" sldId="2147482922"/>
            <ac:spMk id="2" creationId="{35164CCE-60B2-A510-E660-0956CD22B8C7}"/>
          </ac:spMkLst>
        </pc:spChg>
      </pc:sldChg>
      <pc:sldChg chg="add">
        <pc:chgData name="Pamela Fox" userId="05c421f6-d446-4f2a-8ee0-1060b47b1543" providerId="ADAL" clId="{53992D96-9BA8-51AE-9EC2-6AC69B0A609E}" dt="2025-10-20T19:50:53.131" v="2420"/>
        <pc:sldMkLst>
          <pc:docMk/>
          <pc:sldMk cId="479577456" sldId="2147482923"/>
        </pc:sldMkLst>
      </pc:sldChg>
      <pc:sldChg chg="modSp add mod">
        <pc:chgData name="Pamela Fox" userId="05c421f6-d446-4f2a-8ee0-1060b47b1543" providerId="ADAL" clId="{53992D96-9BA8-51AE-9EC2-6AC69B0A609E}" dt="2025-10-20T19:51:07.033" v="2434" actId="20577"/>
        <pc:sldMkLst>
          <pc:docMk/>
          <pc:sldMk cId="3498712677" sldId="2147482924"/>
        </pc:sldMkLst>
        <pc:spChg chg="mod">
          <ac:chgData name="Pamela Fox" userId="05c421f6-d446-4f2a-8ee0-1060b47b1543" providerId="ADAL" clId="{53992D96-9BA8-51AE-9EC2-6AC69B0A609E}" dt="2025-10-20T19:51:07.033" v="2434" actId="20577"/>
          <ac:spMkLst>
            <pc:docMk/>
            <pc:sldMk cId="3498712677" sldId="2147482924"/>
            <ac:spMk id="10" creationId="{D39DB574-6AAF-D760-1C2D-7F7F8222CEE0}"/>
          </ac:spMkLst>
        </pc:spChg>
      </pc:sldChg>
      <pc:sldChg chg="add">
        <pc:chgData name="Pamela Fox" userId="05c421f6-d446-4f2a-8ee0-1060b47b1543" providerId="ADAL" clId="{53992D96-9BA8-51AE-9EC2-6AC69B0A609E}" dt="2025-10-20T19:50:53.131" v="2420"/>
        <pc:sldMkLst>
          <pc:docMk/>
          <pc:sldMk cId="2617893618" sldId="2147482925"/>
        </pc:sldMkLst>
      </pc:sldChg>
    </pc:docChg>
  </pc:docChgLst>
  <pc:docChgLst>
    <pc:chgData name="Gwyneth Peña-Siguenza" userId="S::gwynethp@microsoft.com::42e4cf84-09c2-4e31-8cfe-799f11230782" providerId="AD" clId="Web-{F42FDCBC-C00A-B0D4-E89B-AE645289B7D0}"/>
    <pc:docChg chg="modSld">
      <pc:chgData name="Gwyneth Peña-Siguenza" userId="S::gwynethp@microsoft.com::42e4cf84-09c2-4e31-8cfe-799f11230782" providerId="AD" clId="Web-{F42FDCBC-C00A-B0D4-E89B-AE645289B7D0}" dt="2025-10-13T12:25:29.822" v="6" actId="20577"/>
      <pc:docMkLst>
        <pc:docMk/>
      </pc:docMkLst>
      <pc:sldChg chg="modSp">
        <pc:chgData name="Gwyneth Peña-Siguenza" userId="S::gwynethp@microsoft.com::42e4cf84-09c2-4e31-8cfe-799f11230782" providerId="AD" clId="Web-{F42FDCBC-C00A-B0D4-E89B-AE645289B7D0}" dt="2025-10-13T12:25:29.822" v="6" actId="20577"/>
        <pc:sldMkLst>
          <pc:docMk/>
          <pc:sldMk cId="1581328704" sldId="377"/>
        </pc:sldMkLst>
        <pc:spChg chg="mod">
          <ac:chgData name="Gwyneth Peña-Siguenza" userId="S::gwynethp@microsoft.com::42e4cf84-09c2-4e31-8cfe-799f11230782" providerId="AD" clId="Web-{F42FDCBC-C00A-B0D4-E89B-AE645289B7D0}" dt="2025-10-13T12:25:29.822" v="6" actId="20577"/>
          <ac:spMkLst>
            <pc:docMk/>
            <pc:sldMk cId="1581328704" sldId="377"/>
            <ac:spMk id="2" creationId="{D7D348BA-C92C-087A-935B-72F151B2AC44}"/>
          </ac:spMkLst>
        </pc:spChg>
      </pc:sldChg>
    </pc:docChg>
  </pc:docChgLst>
  <pc:docChgLst>
    <pc:chgData name="Gwyneth Peña-Siguenza" userId="S::gwynethp@microsoft.com::42e4cf84-09c2-4e31-8cfe-799f11230782" providerId="AD" clId="Web-{1FFED2DE-D89D-8109-23C7-8ABC6DBEDE3B}"/>
    <pc:docChg chg="modSld">
      <pc:chgData name="Gwyneth Peña-Siguenza" userId="S::gwynethp@microsoft.com::42e4cf84-09c2-4e31-8cfe-799f11230782" providerId="AD" clId="Web-{1FFED2DE-D89D-8109-23C7-8ABC6DBEDE3B}" dt="2025-10-08T19:17:17.313" v="19" actId="20577"/>
      <pc:docMkLst>
        <pc:docMk/>
      </pc:docMkLst>
      <pc:sldChg chg="addSp modSp">
        <pc:chgData name="Gwyneth Peña-Siguenza" userId="S::gwynethp@microsoft.com::42e4cf84-09c2-4e31-8cfe-799f11230782" providerId="AD" clId="Web-{1FFED2DE-D89D-8109-23C7-8ABC6DBEDE3B}" dt="2025-10-08T19:12:31.653" v="8"/>
        <pc:sldMkLst>
          <pc:docMk/>
          <pc:sldMk cId="2366346623" sldId="258"/>
        </pc:sldMkLst>
        <pc:spChg chg="mod">
          <ac:chgData name="Gwyneth Peña-Siguenza" userId="S::gwynethp@microsoft.com::42e4cf84-09c2-4e31-8cfe-799f11230782" providerId="AD" clId="Web-{1FFED2DE-D89D-8109-23C7-8ABC6DBEDE3B}" dt="2025-10-08T19:12:18.762" v="5" actId="20577"/>
          <ac:spMkLst>
            <pc:docMk/>
            <pc:sldMk cId="2366346623" sldId="258"/>
            <ac:spMk id="3" creationId="{3404B708-5475-3713-E181-48E985434F13}"/>
          </ac:spMkLst>
        </pc:spChg>
        <pc:spChg chg="mod">
          <ac:chgData name="Gwyneth Peña-Siguenza" userId="S::gwynethp@microsoft.com::42e4cf84-09c2-4e31-8cfe-799f11230782" providerId="AD" clId="Web-{1FFED2DE-D89D-8109-23C7-8ABC6DBEDE3B}" dt="2025-10-08T19:12:24.402" v="7" actId="20577"/>
          <ac:spMkLst>
            <pc:docMk/>
            <pc:sldMk cId="2366346623" sldId="258"/>
            <ac:spMk id="4" creationId="{3F3F6DCF-3603-19EC-9B34-2D2871DE85F7}"/>
          </ac:spMkLst>
        </pc:spChg>
        <pc:spChg chg="add">
          <ac:chgData name="Gwyneth Peña-Siguenza" userId="S::gwynethp@microsoft.com::42e4cf84-09c2-4e31-8cfe-799f11230782" providerId="AD" clId="Web-{1FFED2DE-D89D-8109-23C7-8ABC6DBEDE3B}" dt="2025-10-08T19:12:31.653" v="8"/>
          <ac:spMkLst>
            <pc:docMk/>
            <pc:sldMk cId="2366346623" sldId="258"/>
            <ac:spMk id="5" creationId="{47ADE463-587A-C098-1FDB-9940F4FAECDD}"/>
          </ac:spMkLst>
        </pc:spChg>
      </pc:sldChg>
      <pc:sldChg chg="addSp modSp">
        <pc:chgData name="Gwyneth Peña-Siguenza" userId="S::gwynethp@microsoft.com::42e4cf84-09c2-4e31-8cfe-799f11230782" providerId="AD" clId="Web-{1FFED2DE-D89D-8109-23C7-8ABC6DBEDE3B}" dt="2025-10-08T19:15:16.494" v="11"/>
        <pc:sldMkLst>
          <pc:docMk/>
          <pc:sldMk cId="1682194254" sldId="363"/>
        </pc:sldMkLst>
        <pc:spChg chg="mod">
          <ac:chgData name="Gwyneth Peña-Siguenza" userId="S::gwynethp@microsoft.com::42e4cf84-09c2-4e31-8cfe-799f11230782" providerId="AD" clId="Web-{1FFED2DE-D89D-8109-23C7-8ABC6DBEDE3B}" dt="2025-10-08T19:15:12.150" v="10" actId="20577"/>
          <ac:spMkLst>
            <pc:docMk/>
            <pc:sldMk cId="1682194254" sldId="363"/>
            <ac:spMk id="3" creationId="{888A6A08-281E-AF47-D376-A6196C8031CB}"/>
          </ac:spMkLst>
        </pc:spChg>
        <pc:spChg chg="add">
          <ac:chgData name="Gwyneth Peña-Siguenza" userId="S::gwynethp@microsoft.com::42e4cf84-09c2-4e31-8cfe-799f11230782" providerId="AD" clId="Web-{1FFED2DE-D89D-8109-23C7-8ABC6DBEDE3B}" dt="2025-10-08T19:15:16.494" v="11"/>
          <ac:spMkLst>
            <pc:docMk/>
            <pc:sldMk cId="1682194254" sldId="363"/>
            <ac:spMk id="5" creationId="{9B72D182-70EB-6C74-B0CC-D22110ACE3F6}"/>
          </ac:spMkLst>
        </pc:spChg>
      </pc:sldChg>
      <pc:sldChg chg="addSp modSp">
        <pc:chgData name="Gwyneth Peña-Siguenza" userId="S::gwynethp@microsoft.com::42e4cf84-09c2-4e31-8cfe-799f11230782" providerId="AD" clId="Web-{1FFED2DE-D89D-8109-23C7-8ABC6DBEDE3B}" dt="2025-10-08T19:17:17.313" v="19" actId="20577"/>
        <pc:sldMkLst>
          <pc:docMk/>
          <pc:sldMk cId="3951900339" sldId="365"/>
        </pc:sldMkLst>
        <pc:spChg chg="add">
          <ac:chgData name="Gwyneth Peña-Siguenza" userId="S::gwynethp@microsoft.com::42e4cf84-09c2-4e31-8cfe-799f11230782" providerId="AD" clId="Web-{1FFED2DE-D89D-8109-23C7-8ABC6DBEDE3B}" dt="2025-10-08T19:11:53.964" v="0"/>
          <ac:spMkLst>
            <pc:docMk/>
            <pc:sldMk cId="3951900339" sldId="365"/>
            <ac:spMk id="2" creationId="{D2ED871E-7865-4ABB-BE12-9BBB10583357}"/>
          </ac:spMkLst>
        </pc:spChg>
        <pc:spChg chg="mod">
          <ac:chgData name="Gwyneth Peña-Siguenza" userId="S::gwynethp@microsoft.com::42e4cf84-09c2-4e31-8cfe-799f11230782" providerId="AD" clId="Web-{1FFED2DE-D89D-8109-23C7-8ABC6DBEDE3B}" dt="2025-10-08T19:17:17.313" v="19" actId="20577"/>
          <ac:spMkLst>
            <pc:docMk/>
            <pc:sldMk cId="3951900339" sldId="365"/>
            <ac:spMk id="4" creationId="{BF0605B6-8C41-2644-1ACB-81925A8A00D0}"/>
          </ac:spMkLst>
        </pc:spChg>
      </pc:sldChg>
    </pc:docChg>
  </pc:docChgLst>
  <pc:docChgLst>
    <pc:chgData name="Gwyneth Peña-Siguenza" userId="S::gwynethp@microsoft.com::42e4cf84-09c2-4e31-8cfe-799f11230782" providerId="AD" clId="Web-{A021217C-4016-2A27-2471-ECCA8577A39A}"/>
    <pc:docChg chg="addSld delSld modSld sldOrd modSection">
      <pc:chgData name="Gwyneth Peña-Siguenza" userId="S::gwynethp@microsoft.com::42e4cf84-09c2-4e31-8cfe-799f11230782" providerId="AD" clId="Web-{A021217C-4016-2A27-2471-ECCA8577A39A}" dt="2025-10-09T15:34:24.069" v="134" actId="20577"/>
      <pc:docMkLst>
        <pc:docMk/>
      </pc:docMkLst>
      <pc:sldChg chg="modSp add del">
        <pc:chgData name="Gwyneth Peña-Siguenza" userId="S::gwynethp@microsoft.com::42e4cf84-09c2-4e31-8cfe-799f11230782" providerId="AD" clId="Web-{A021217C-4016-2A27-2471-ECCA8577A39A}" dt="2025-10-09T15:20:52.447" v="116" actId="20577"/>
        <pc:sldMkLst>
          <pc:docMk/>
          <pc:sldMk cId="1195623728" sldId="263"/>
        </pc:sldMkLst>
        <pc:spChg chg="mod">
          <ac:chgData name="Gwyneth Peña-Siguenza" userId="S::gwynethp@microsoft.com::42e4cf84-09c2-4e31-8cfe-799f11230782" providerId="AD" clId="Web-{A021217C-4016-2A27-2471-ECCA8577A39A}" dt="2025-10-09T15:20:52.447" v="116" actId="20577"/>
          <ac:spMkLst>
            <pc:docMk/>
            <pc:sldMk cId="1195623728" sldId="263"/>
            <ac:spMk id="2" creationId="{60CF489B-3E16-BEB1-AE31-25583788FDAD}"/>
          </ac:spMkLst>
        </pc:spChg>
      </pc:sldChg>
      <pc:sldChg chg="modSp">
        <pc:chgData name="Gwyneth Peña-Siguenza" userId="S::gwynethp@microsoft.com::42e4cf84-09c2-4e31-8cfe-799f11230782" providerId="AD" clId="Web-{A021217C-4016-2A27-2471-ECCA8577A39A}" dt="2025-10-09T14:45:54.120" v="28" actId="20577"/>
        <pc:sldMkLst>
          <pc:docMk/>
          <pc:sldMk cId="680310345" sldId="269"/>
        </pc:sldMkLst>
        <pc:spChg chg="mod">
          <ac:chgData name="Gwyneth Peña-Siguenza" userId="S::gwynethp@microsoft.com::42e4cf84-09c2-4e31-8cfe-799f11230782" providerId="AD" clId="Web-{A021217C-4016-2A27-2471-ECCA8577A39A}" dt="2025-10-09T14:45:54.120" v="28" actId="20577"/>
          <ac:spMkLst>
            <pc:docMk/>
            <pc:sldMk cId="680310345" sldId="269"/>
            <ac:spMk id="2" creationId="{F89586F9-19CA-2B06-D6D7-5EAA9D3145BC}"/>
          </ac:spMkLst>
        </pc:spChg>
      </pc:sldChg>
      <pc:sldChg chg="modSp">
        <pc:chgData name="Gwyneth Peña-Siguenza" userId="S::gwynethp@microsoft.com::42e4cf84-09c2-4e31-8cfe-799f11230782" providerId="AD" clId="Web-{A021217C-4016-2A27-2471-ECCA8577A39A}" dt="2025-10-09T14:45:40.198" v="23" actId="20577"/>
        <pc:sldMkLst>
          <pc:docMk/>
          <pc:sldMk cId="3951900339" sldId="365"/>
        </pc:sldMkLst>
        <pc:spChg chg="mod">
          <ac:chgData name="Gwyneth Peña-Siguenza" userId="S::gwynethp@microsoft.com::42e4cf84-09c2-4e31-8cfe-799f11230782" providerId="AD" clId="Web-{A021217C-4016-2A27-2471-ECCA8577A39A}" dt="2025-10-09T14:45:40.198" v="23" actId="20577"/>
          <ac:spMkLst>
            <pc:docMk/>
            <pc:sldMk cId="3951900339" sldId="365"/>
            <ac:spMk id="4" creationId="{BF0605B6-8C41-2644-1ACB-81925A8A00D0}"/>
          </ac:spMkLst>
        </pc:spChg>
      </pc:sldChg>
      <pc:sldChg chg="modSp">
        <pc:chgData name="Gwyneth Peña-Siguenza" userId="S::gwynethp@microsoft.com::42e4cf84-09c2-4e31-8cfe-799f11230782" providerId="AD" clId="Web-{A021217C-4016-2A27-2471-ECCA8577A39A}" dt="2025-10-09T14:45:17.885" v="16" actId="20577"/>
        <pc:sldMkLst>
          <pc:docMk/>
          <pc:sldMk cId="1581328704" sldId="377"/>
        </pc:sldMkLst>
        <pc:spChg chg="mod">
          <ac:chgData name="Gwyneth Peña-Siguenza" userId="S::gwynethp@microsoft.com::42e4cf84-09c2-4e31-8cfe-799f11230782" providerId="AD" clId="Web-{A021217C-4016-2A27-2471-ECCA8577A39A}" dt="2025-10-09T14:45:17.885" v="16" actId="20577"/>
          <ac:spMkLst>
            <pc:docMk/>
            <pc:sldMk cId="1581328704" sldId="377"/>
            <ac:spMk id="4" creationId="{734022E3-6896-5817-EE1A-D33D2F048642}"/>
          </ac:spMkLst>
        </pc:spChg>
      </pc:sldChg>
      <pc:sldChg chg="modSp">
        <pc:chgData name="Gwyneth Peña-Siguenza" userId="S::gwynethp@microsoft.com::42e4cf84-09c2-4e31-8cfe-799f11230782" providerId="AD" clId="Web-{A021217C-4016-2A27-2471-ECCA8577A39A}" dt="2025-10-09T15:33:37.287" v="132" actId="20577"/>
        <pc:sldMkLst>
          <pc:docMk/>
          <pc:sldMk cId="2519109331" sldId="2147482893"/>
        </pc:sldMkLst>
        <pc:spChg chg="mod">
          <ac:chgData name="Gwyneth Peña-Siguenza" userId="S::gwynethp@microsoft.com::42e4cf84-09c2-4e31-8cfe-799f11230782" providerId="AD" clId="Web-{A021217C-4016-2A27-2471-ECCA8577A39A}" dt="2025-10-09T15:33:37.287" v="132" actId="20577"/>
          <ac:spMkLst>
            <pc:docMk/>
            <pc:sldMk cId="2519109331" sldId="2147482893"/>
            <ac:spMk id="2" creationId="{B4C39364-9ACD-34CF-093F-9F529AF662AB}"/>
          </ac:spMkLst>
        </pc:spChg>
      </pc:sldChg>
      <pc:sldChg chg="modSp add del ord">
        <pc:chgData name="Gwyneth Peña-Siguenza" userId="S::gwynethp@microsoft.com::42e4cf84-09c2-4e31-8cfe-799f11230782" providerId="AD" clId="Web-{A021217C-4016-2A27-2471-ECCA8577A39A}" dt="2025-10-09T15:21:09.150" v="120"/>
        <pc:sldMkLst>
          <pc:docMk/>
          <pc:sldMk cId="4024618336" sldId="2147482896"/>
        </pc:sldMkLst>
        <pc:spChg chg="mod">
          <ac:chgData name="Gwyneth Peña-Siguenza" userId="S::gwynethp@microsoft.com::42e4cf84-09c2-4e31-8cfe-799f11230782" providerId="AD" clId="Web-{A021217C-4016-2A27-2471-ECCA8577A39A}" dt="2025-10-09T15:00:19.445" v="89" actId="20577"/>
          <ac:spMkLst>
            <pc:docMk/>
            <pc:sldMk cId="4024618336" sldId="2147482896"/>
            <ac:spMk id="8" creationId="{F236AC8E-64B3-43A4-BC1F-CC7FE254C390}"/>
          </ac:spMkLst>
        </pc:spChg>
      </pc:sldChg>
      <pc:sldChg chg="modSp">
        <pc:chgData name="Gwyneth Peña-Siguenza" userId="S::gwynethp@microsoft.com::42e4cf84-09c2-4e31-8cfe-799f11230782" providerId="AD" clId="Web-{A021217C-4016-2A27-2471-ECCA8577A39A}" dt="2025-10-09T15:33:54.818" v="133" actId="20577"/>
        <pc:sldMkLst>
          <pc:docMk/>
          <pc:sldMk cId="1919590401" sldId="2147482904"/>
        </pc:sldMkLst>
        <pc:spChg chg="mod">
          <ac:chgData name="Gwyneth Peña-Siguenza" userId="S::gwynethp@microsoft.com::42e4cf84-09c2-4e31-8cfe-799f11230782" providerId="AD" clId="Web-{A021217C-4016-2A27-2471-ECCA8577A39A}" dt="2025-10-09T15:33:54.818" v="133" actId="20577"/>
          <ac:spMkLst>
            <pc:docMk/>
            <pc:sldMk cId="1919590401" sldId="2147482904"/>
            <ac:spMk id="2" creationId="{6A6726B9-0E83-2D7D-9536-559D490D5D0A}"/>
          </ac:spMkLst>
        </pc:spChg>
      </pc:sldChg>
      <pc:sldChg chg="modSp">
        <pc:chgData name="Gwyneth Peña-Siguenza" userId="S::gwynethp@microsoft.com::42e4cf84-09c2-4e31-8cfe-799f11230782" providerId="AD" clId="Web-{A021217C-4016-2A27-2471-ECCA8577A39A}" dt="2025-10-09T15:34:24.069" v="134" actId="20577"/>
        <pc:sldMkLst>
          <pc:docMk/>
          <pc:sldMk cId="2668431358" sldId="2147482905"/>
        </pc:sldMkLst>
        <pc:spChg chg="mod">
          <ac:chgData name="Gwyneth Peña-Siguenza" userId="S::gwynethp@microsoft.com::42e4cf84-09c2-4e31-8cfe-799f11230782" providerId="AD" clId="Web-{A021217C-4016-2A27-2471-ECCA8577A39A}" dt="2025-10-09T15:34:24.069" v="134" actId="20577"/>
          <ac:spMkLst>
            <pc:docMk/>
            <pc:sldMk cId="2668431358" sldId="2147482905"/>
            <ac:spMk id="2" creationId="{B2C16B7B-C3BE-8AB4-DA21-BB9A107A4129}"/>
          </ac:spMkLst>
        </pc:spChg>
      </pc:sldChg>
      <pc:sldChg chg="addSp delSp modSp add ord replId">
        <pc:chgData name="Gwyneth Peña-Siguenza" userId="S::gwynethp@microsoft.com::42e4cf84-09c2-4e31-8cfe-799f11230782" providerId="AD" clId="Web-{A021217C-4016-2A27-2471-ECCA8577A39A}" dt="2025-10-09T15:21:09.104" v="119"/>
        <pc:sldMkLst>
          <pc:docMk/>
          <pc:sldMk cId="958139769" sldId="2147482908"/>
        </pc:sldMkLst>
        <pc:spChg chg="mod">
          <ac:chgData name="Gwyneth Peña-Siguenza" userId="S::gwynethp@microsoft.com::42e4cf84-09c2-4e31-8cfe-799f11230782" providerId="AD" clId="Web-{A021217C-4016-2A27-2471-ECCA8577A39A}" dt="2025-10-09T14:59:24.116" v="64" actId="20577"/>
          <ac:spMkLst>
            <pc:docMk/>
            <pc:sldMk cId="958139769" sldId="2147482908"/>
            <ac:spMk id="2" creationId="{E7349D56-AE4F-9520-017D-15845BD6DE56}"/>
          </ac:spMkLst>
        </pc:spChg>
        <pc:spChg chg="add mod">
          <ac:chgData name="Gwyneth Peña-Siguenza" userId="S::gwynethp@microsoft.com::42e4cf84-09c2-4e31-8cfe-799f11230782" providerId="AD" clId="Web-{A021217C-4016-2A27-2471-ECCA8577A39A}" dt="2025-10-09T15:04:29.448" v="111" actId="20577"/>
          <ac:spMkLst>
            <pc:docMk/>
            <pc:sldMk cId="958139769" sldId="2147482908"/>
            <ac:spMk id="4" creationId="{8705C0AD-D7CC-7487-279B-16EC79F68323}"/>
          </ac:spMkLst>
        </pc:spChg>
        <pc:spChg chg="mod">
          <ac:chgData name="Gwyneth Peña-Siguenza" userId="S::gwynethp@microsoft.com::42e4cf84-09c2-4e31-8cfe-799f11230782" providerId="AD" clId="Web-{A021217C-4016-2A27-2471-ECCA8577A39A}" dt="2025-10-09T15:00:07.976" v="76" actId="20577"/>
          <ac:spMkLst>
            <pc:docMk/>
            <pc:sldMk cId="958139769" sldId="2147482908"/>
            <ac:spMk id="8" creationId="{2874C362-AB61-C1D9-8DBF-7533B3F49AB2}"/>
          </ac:spMkLst>
        </pc:spChg>
      </pc:sldChg>
      <pc:sldChg chg="modSp add replId">
        <pc:chgData name="Gwyneth Peña-Siguenza" userId="S::gwynethp@microsoft.com::42e4cf84-09c2-4e31-8cfe-799f11230782" providerId="AD" clId="Web-{A021217C-4016-2A27-2471-ECCA8577A39A}" dt="2025-10-09T15:21:03.838" v="118" actId="20577"/>
        <pc:sldMkLst>
          <pc:docMk/>
          <pc:sldMk cId="3988236172" sldId="2147482909"/>
        </pc:sldMkLst>
        <pc:spChg chg="mod">
          <ac:chgData name="Gwyneth Peña-Siguenza" userId="S::gwynethp@microsoft.com::42e4cf84-09c2-4e31-8cfe-799f11230782" providerId="AD" clId="Web-{A021217C-4016-2A27-2471-ECCA8577A39A}" dt="2025-10-09T15:21:03.838" v="118" actId="20577"/>
          <ac:spMkLst>
            <pc:docMk/>
            <pc:sldMk cId="3988236172" sldId="2147482909"/>
            <ac:spMk id="2" creationId="{F4886C70-F434-92C2-FB23-822262C51BE0}"/>
          </ac:spMkLst>
        </pc:spChg>
      </pc:sldChg>
      <pc:sldChg chg="modSp add ord replId">
        <pc:chgData name="Gwyneth Peña-Siguenza" userId="S::gwynethp@microsoft.com::42e4cf84-09c2-4e31-8cfe-799f11230782" providerId="AD" clId="Web-{A021217C-4016-2A27-2471-ECCA8577A39A}" dt="2025-10-09T15:29:27.906" v="125" actId="20577"/>
        <pc:sldMkLst>
          <pc:docMk/>
          <pc:sldMk cId="2221629475" sldId="2147482910"/>
        </pc:sldMkLst>
        <pc:spChg chg="mod">
          <ac:chgData name="Gwyneth Peña-Siguenza" userId="S::gwynethp@microsoft.com::42e4cf84-09c2-4e31-8cfe-799f11230782" providerId="AD" clId="Web-{A021217C-4016-2A27-2471-ECCA8577A39A}" dt="2025-10-09T15:29:27.906" v="125" actId="20577"/>
          <ac:spMkLst>
            <pc:docMk/>
            <pc:sldMk cId="2221629475" sldId="2147482910"/>
            <ac:spMk id="2" creationId="{9D493120-9037-6DDE-909B-07CF2BD7E8A8}"/>
          </ac:spMkLst>
        </pc:spChg>
      </pc:sldChg>
    </pc:docChg>
  </pc:docChgLst>
  <pc:docChgLst>
    <pc:chgData name="Gwyneth Peña-Siguenza" userId="S::gwynethp@microsoft.com::42e4cf84-09c2-4e31-8cfe-799f11230782" providerId="AD" clId="Web-{32E1088E-23DB-1285-819D-22217C8FC85A}"/>
    <pc:docChg chg="modSld">
      <pc:chgData name="Gwyneth Peña-Siguenza" userId="S::gwynethp@microsoft.com::42e4cf84-09c2-4e31-8cfe-799f11230782" providerId="AD" clId="Web-{32E1088E-23DB-1285-819D-22217C8FC85A}" dt="2025-10-21T14:33:06.318" v="34" actId="20577"/>
      <pc:docMkLst>
        <pc:docMk/>
      </pc:docMkLst>
      <pc:sldChg chg="modSp">
        <pc:chgData name="Gwyneth Peña-Siguenza" userId="S::gwynethp@microsoft.com::42e4cf84-09c2-4e31-8cfe-799f11230782" providerId="AD" clId="Web-{32E1088E-23DB-1285-819D-22217C8FC85A}" dt="2025-10-21T14:21:40.486" v="0" actId="20577"/>
        <pc:sldMkLst>
          <pc:docMk/>
          <pc:sldMk cId="2366346623" sldId="258"/>
        </pc:sldMkLst>
        <pc:spChg chg="mod">
          <ac:chgData name="Gwyneth Peña-Siguenza" userId="S::gwynethp@microsoft.com::42e4cf84-09c2-4e31-8cfe-799f11230782" providerId="AD" clId="Web-{32E1088E-23DB-1285-819D-22217C8FC85A}" dt="2025-10-21T14:21:40.486" v="0" actId="20577"/>
          <ac:spMkLst>
            <pc:docMk/>
            <pc:sldMk cId="2366346623" sldId="258"/>
            <ac:spMk id="3" creationId="{3404B708-5475-3713-E181-48E985434F13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1:53.115" v="1" actId="20577"/>
        <pc:sldMkLst>
          <pc:docMk/>
          <pc:sldMk cId="1682194254" sldId="363"/>
        </pc:sldMkLst>
        <pc:spChg chg="mod">
          <ac:chgData name="Gwyneth Peña-Siguenza" userId="S::gwynethp@microsoft.com::42e4cf84-09c2-4e31-8cfe-799f11230782" providerId="AD" clId="Web-{32E1088E-23DB-1285-819D-22217C8FC85A}" dt="2025-10-21T14:21:53.115" v="1" actId="20577"/>
          <ac:spMkLst>
            <pc:docMk/>
            <pc:sldMk cId="1682194254" sldId="363"/>
            <ac:spMk id="3" creationId="{888A6A08-281E-AF47-D376-A6196C8031CB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4:52.382" v="17" actId="20577"/>
        <pc:sldMkLst>
          <pc:docMk/>
          <pc:sldMk cId="96820746" sldId="2147482890"/>
        </pc:sldMkLst>
        <pc:spChg chg="mod">
          <ac:chgData name="Gwyneth Peña-Siguenza" userId="S::gwynethp@microsoft.com::42e4cf84-09c2-4e31-8cfe-799f11230782" providerId="AD" clId="Web-{32E1088E-23DB-1285-819D-22217C8FC85A}" dt="2025-10-21T14:24:52.382" v="17" actId="20577"/>
          <ac:spMkLst>
            <pc:docMk/>
            <pc:sldMk cId="96820746" sldId="2147482890"/>
            <ac:spMk id="7" creationId="{F63802FB-3796-C39A-71FC-D9B149CB908C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5:01.304" v="18" actId="20577"/>
        <pc:sldMkLst>
          <pc:docMk/>
          <pc:sldMk cId="889033124" sldId="2147482891"/>
        </pc:sldMkLst>
        <pc:spChg chg="mod">
          <ac:chgData name="Gwyneth Peña-Siguenza" userId="S::gwynethp@microsoft.com::42e4cf84-09c2-4e31-8cfe-799f11230782" providerId="AD" clId="Web-{32E1088E-23DB-1285-819D-22217C8FC85A}" dt="2025-10-21T14:23:16.455" v="9" actId="20577"/>
          <ac:spMkLst>
            <pc:docMk/>
            <pc:sldMk cId="889033124" sldId="2147482891"/>
            <ac:spMk id="2" creationId="{6ADF4F1F-A2E5-0356-D1B8-E16E09229C7A}"/>
          </ac:spMkLst>
        </pc:spChg>
        <pc:spChg chg="mod">
          <ac:chgData name="Gwyneth Peña-Siguenza" userId="S::gwynethp@microsoft.com::42e4cf84-09c2-4e31-8cfe-799f11230782" providerId="AD" clId="Web-{32E1088E-23DB-1285-819D-22217C8FC85A}" dt="2025-10-21T14:25:01.304" v="18" actId="20577"/>
          <ac:spMkLst>
            <pc:docMk/>
            <pc:sldMk cId="889033124" sldId="2147482891"/>
            <ac:spMk id="10" creationId="{0E17B14D-2D4E-D86D-05DE-56ABE404868F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3:46.036" v="15" actId="20577"/>
        <pc:sldMkLst>
          <pc:docMk/>
          <pc:sldMk cId="4045299808" sldId="2147482892"/>
        </pc:sldMkLst>
        <pc:spChg chg="mod">
          <ac:chgData name="Gwyneth Peña-Siguenza" userId="S::gwynethp@microsoft.com::42e4cf84-09c2-4e31-8cfe-799f11230782" providerId="AD" clId="Web-{32E1088E-23DB-1285-819D-22217C8FC85A}" dt="2025-10-21T14:23:46.036" v="15" actId="20577"/>
          <ac:spMkLst>
            <pc:docMk/>
            <pc:sldMk cId="4045299808" sldId="2147482892"/>
            <ac:spMk id="19" creationId="{537AF515-82EC-399F-1E65-ADE7FCF9F899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3:28.081" v="11" actId="20577"/>
        <pc:sldMkLst>
          <pc:docMk/>
          <pc:sldMk cId="3303199435" sldId="2147482897"/>
        </pc:sldMkLst>
        <pc:spChg chg="mod">
          <ac:chgData name="Gwyneth Peña-Siguenza" userId="S::gwynethp@microsoft.com::42e4cf84-09c2-4e31-8cfe-799f11230782" providerId="AD" clId="Web-{32E1088E-23DB-1285-819D-22217C8FC85A}" dt="2025-10-21T14:23:28.081" v="11" actId="20577"/>
          <ac:spMkLst>
            <pc:docMk/>
            <pc:sldMk cId="3303199435" sldId="2147482897"/>
            <ac:spMk id="10" creationId="{F47CB341-A27D-D9C2-06DA-FC19DD9FEF33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3:35.722" v="13" actId="20577"/>
        <pc:sldMkLst>
          <pc:docMk/>
          <pc:sldMk cId="2259978710" sldId="2147482898"/>
        </pc:sldMkLst>
        <pc:spChg chg="mod">
          <ac:chgData name="Gwyneth Peña-Siguenza" userId="S::gwynethp@microsoft.com::42e4cf84-09c2-4e31-8cfe-799f11230782" providerId="AD" clId="Web-{32E1088E-23DB-1285-819D-22217C8FC85A}" dt="2025-10-21T14:23:35.722" v="13" actId="20577"/>
          <ac:spMkLst>
            <pc:docMk/>
            <pc:sldMk cId="2259978710" sldId="2147482898"/>
            <ac:spMk id="10" creationId="{64D49E4C-C25E-063C-0F7C-2944032031EE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3:55.364" v="16" actId="20577"/>
        <pc:sldMkLst>
          <pc:docMk/>
          <pc:sldMk cId="2699311903" sldId="2147482900"/>
        </pc:sldMkLst>
        <pc:spChg chg="mod">
          <ac:chgData name="Gwyneth Peña-Siguenza" userId="S::gwynethp@microsoft.com::42e4cf84-09c2-4e31-8cfe-799f11230782" providerId="AD" clId="Web-{32E1088E-23DB-1285-819D-22217C8FC85A}" dt="2025-10-21T14:23:55.364" v="16" actId="20577"/>
          <ac:spMkLst>
            <pc:docMk/>
            <pc:sldMk cId="2699311903" sldId="2147482900"/>
            <ac:spMk id="12" creationId="{AFE6DB31-B81A-0811-FCFB-19818D94373E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5:57.007" v="19" actId="20577"/>
        <pc:sldMkLst>
          <pc:docMk/>
          <pc:sldMk cId="1679266414" sldId="2147482912"/>
        </pc:sldMkLst>
        <pc:spChg chg="mod">
          <ac:chgData name="Gwyneth Peña-Siguenza" userId="S::gwynethp@microsoft.com::42e4cf84-09c2-4e31-8cfe-799f11230782" providerId="AD" clId="Web-{32E1088E-23DB-1285-819D-22217C8FC85A}" dt="2025-10-21T14:25:57.007" v="19" actId="20577"/>
          <ac:spMkLst>
            <pc:docMk/>
            <pc:sldMk cId="1679266414" sldId="2147482912"/>
            <ac:spMk id="12" creationId="{2A1A07D2-5DBE-E896-86C7-53E91961749F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6:26.522" v="21" actId="20577"/>
        <pc:sldMkLst>
          <pc:docMk/>
          <pc:sldMk cId="134529924" sldId="2147482915"/>
        </pc:sldMkLst>
        <pc:spChg chg="mod">
          <ac:chgData name="Gwyneth Peña-Siguenza" userId="S::gwynethp@microsoft.com::42e4cf84-09c2-4e31-8cfe-799f11230782" providerId="AD" clId="Web-{32E1088E-23DB-1285-819D-22217C8FC85A}" dt="2025-10-21T14:26:26.522" v="21" actId="20577"/>
          <ac:spMkLst>
            <pc:docMk/>
            <pc:sldMk cId="134529924" sldId="2147482915"/>
            <ac:spMk id="22" creationId="{EEA37451-3890-17A2-6F42-16E9FA2D4FC4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26:35.787" v="22" actId="20577"/>
        <pc:sldMkLst>
          <pc:docMk/>
          <pc:sldMk cId="3403544630" sldId="2147482916"/>
        </pc:sldMkLst>
        <pc:spChg chg="mod">
          <ac:chgData name="Gwyneth Peña-Siguenza" userId="S::gwynethp@microsoft.com::42e4cf84-09c2-4e31-8cfe-799f11230782" providerId="AD" clId="Web-{32E1088E-23DB-1285-819D-22217C8FC85A}" dt="2025-10-21T14:26:35.787" v="22" actId="20577"/>
          <ac:spMkLst>
            <pc:docMk/>
            <pc:sldMk cId="3403544630" sldId="2147482916"/>
            <ac:spMk id="22" creationId="{24026D92-BEE8-C92B-D797-77EDE1A29566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32:04.334" v="28" actId="20577"/>
        <pc:sldMkLst>
          <pc:docMk/>
          <pc:sldMk cId="3498712677" sldId="2147482924"/>
        </pc:sldMkLst>
        <pc:spChg chg="mod">
          <ac:chgData name="Gwyneth Peña-Siguenza" userId="S::gwynethp@microsoft.com::42e4cf84-09c2-4e31-8cfe-799f11230782" providerId="AD" clId="Web-{32E1088E-23DB-1285-819D-22217C8FC85A}" dt="2025-10-21T14:31:49.130" v="24" actId="20577"/>
          <ac:spMkLst>
            <pc:docMk/>
            <pc:sldMk cId="3498712677" sldId="2147482924"/>
            <ac:spMk id="2" creationId="{1CDF0610-A4EF-10FC-6ED6-115DED2CD95D}"/>
          </ac:spMkLst>
        </pc:spChg>
        <pc:spChg chg="mod">
          <ac:chgData name="Gwyneth Peña-Siguenza" userId="S::gwynethp@microsoft.com::42e4cf84-09c2-4e31-8cfe-799f11230782" providerId="AD" clId="Web-{32E1088E-23DB-1285-819D-22217C8FC85A}" dt="2025-10-21T14:32:04.334" v="28" actId="20577"/>
          <ac:spMkLst>
            <pc:docMk/>
            <pc:sldMk cId="3498712677" sldId="2147482924"/>
            <ac:spMk id="10" creationId="{D39DB574-6AAF-D760-1C2D-7F7F8222CEE0}"/>
          </ac:spMkLst>
        </pc:spChg>
      </pc:sldChg>
      <pc:sldChg chg="modSp">
        <pc:chgData name="Gwyneth Peña-Siguenza" userId="S::gwynethp@microsoft.com::42e4cf84-09c2-4e31-8cfe-799f11230782" providerId="AD" clId="Web-{32E1088E-23DB-1285-819D-22217C8FC85A}" dt="2025-10-21T14:33:06.318" v="34" actId="20577"/>
        <pc:sldMkLst>
          <pc:docMk/>
          <pc:sldMk cId="2617893618" sldId="2147482925"/>
        </pc:sldMkLst>
        <pc:spChg chg="mod">
          <ac:chgData name="Gwyneth Peña-Siguenza" userId="S::gwynethp@microsoft.com::42e4cf84-09c2-4e31-8cfe-799f11230782" providerId="AD" clId="Web-{32E1088E-23DB-1285-819D-22217C8FC85A}" dt="2025-10-21T14:32:59.381" v="30" actId="20577"/>
          <ac:spMkLst>
            <pc:docMk/>
            <pc:sldMk cId="2617893618" sldId="2147482925"/>
            <ac:spMk id="2" creationId="{32051AFA-1B66-11F8-7F02-73E6E6A5D533}"/>
          </ac:spMkLst>
        </pc:spChg>
        <pc:spChg chg="mod">
          <ac:chgData name="Gwyneth Peña-Siguenza" userId="S::gwynethp@microsoft.com::42e4cf84-09c2-4e31-8cfe-799f11230782" providerId="AD" clId="Web-{32E1088E-23DB-1285-819D-22217C8FC85A}" dt="2025-10-21T14:33:06.318" v="34" actId="20577"/>
          <ac:spMkLst>
            <pc:docMk/>
            <pc:sldMk cId="2617893618" sldId="2147482925"/>
            <ac:spMk id="10" creationId="{287F60DA-CA48-3976-8A44-0963C67E264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23C7EB-5B7F-EC35-C47A-3E71DEC2AD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19CB-5D50-8F75-DC84-99B30658E1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88F21-FC08-4265-A0EA-7DCAAA8A0386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4DA-6BA0-F689-ED4C-B26987C81F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571DD-CE34-DB8F-9E07-DC1DF6217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5052-7AF3-4E33-B760-A67F7CF6271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6371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29A59-3B4E-43BA-8563-6D5BDB7C83C0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77DB-9E19-4DE0-B5FC-477F0E7FE6A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4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46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956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538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661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77DB-9E19-4DE0-B5FC-477F0E7FE6A0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9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2339FE-CC47-9369-9EAF-6CFE23FFF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17887"/>
            <a:ext cx="12192000" cy="687588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/>
          </p:cNvSpPr>
          <p:nvPr userDrawn="1"/>
        </p:nvSpPr>
        <p:spPr>
          <a:xfrm>
            <a:off x="0" y="4533900"/>
            <a:ext cx="12192000" cy="2306212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-244496" y="-1"/>
            <a:ext cx="12436496" cy="106231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flipH="1">
            <a:off x="-785235" y="-328456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92363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1455837" y="5616224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5" name="Group 8">
            <a:extLst>
              <a:ext uri="{FF2B5EF4-FFF2-40B4-BE49-F238E27FC236}">
                <a16:creationId xmlns:a16="http://schemas.microsoft.com/office/drawing/2014/main" id="{D19A47D0-0386-C2EB-3688-D5D1F7A0FD9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81027" y="677183"/>
            <a:ext cx="10829946" cy="5485745"/>
            <a:chOff x="0" y="-47625"/>
            <a:chExt cx="4197679" cy="2032576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78AA4D-280D-040C-30AF-540254FEE3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AACC4D65-72F3-882E-0C74-29085F7FAA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1E6FA9-5712-682C-A5FA-B06C89763C5B}"/>
              </a:ext>
            </a:extLst>
          </p:cNvPr>
          <p:cNvSpPr txBox="1">
            <a:spLocks/>
          </p:cNvSpPr>
          <p:nvPr userDrawn="1"/>
        </p:nvSpPr>
        <p:spPr>
          <a:xfrm>
            <a:off x="978147" y="1008156"/>
            <a:ext cx="10235705" cy="76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00846C-D6C9-853D-DB75-4B0B6DF6E2F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78147" y="1964047"/>
            <a:ext cx="10235705" cy="3852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7ACA83-8A24-CEEC-CFF9-272221E0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7" y="1026203"/>
            <a:ext cx="10235705" cy="806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32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091398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1918758"/>
            <a:ext cx="1091398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0862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DA6A76C6-C0A4-6790-3061-968E4DAC09D7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838200" y="0"/>
            <a:ext cx="11353800" cy="6858000"/>
            <a:chOff x="0" y="0"/>
            <a:chExt cx="4197679" cy="1984951"/>
          </a:xfrm>
        </p:grpSpPr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C5A72BB-BDAC-3A05-54EA-1285727BD2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197679" cy="1984951"/>
            </a:xfrm>
            <a:custGeom>
              <a:avLst/>
              <a:gdLst/>
              <a:ahLst/>
              <a:cxnLst/>
              <a:rect l="l" t="t" r="r" b="b"/>
              <a:pathLst>
                <a:path w="4197679" h="1984951">
                  <a:moveTo>
                    <a:pt x="14087" y="0"/>
                  </a:moveTo>
                  <a:lnTo>
                    <a:pt x="4183592" y="0"/>
                  </a:lnTo>
                  <a:cubicBezTo>
                    <a:pt x="4191372" y="0"/>
                    <a:pt x="4197679" y="6307"/>
                    <a:pt x="4197679" y="14087"/>
                  </a:cubicBezTo>
                  <a:lnTo>
                    <a:pt x="4197679" y="1970864"/>
                  </a:lnTo>
                  <a:cubicBezTo>
                    <a:pt x="4197679" y="1978644"/>
                    <a:pt x="4191372" y="1984951"/>
                    <a:pt x="4183592" y="1984951"/>
                  </a:cubicBezTo>
                  <a:lnTo>
                    <a:pt x="14087" y="1984951"/>
                  </a:lnTo>
                  <a:cubicBezTo>
                    <a:pt x="6307" y="1984951"/>
                    <a:pt x="0" y="1978644"/>
                    <a:pt x="0" y="1970864"/>
                  </a:cubicBezTo>
                  <a:lnTo>
                    <a:pt x="0" y="14087"/>
                  </a:lnTo>
                  <a:cubicBezTo>
                    <a:pt x="0" y="6307"/>
                    <a:pt x="6307" y="0"/>
                    <a:pt x="1408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28219582-B644-88FC-10E4-1824D5EB8D0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47625"/>
              <a:ext cx="4197679" cy="2032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109" y="3877577"/>
            <a:ext cx="10913982" cy="7635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416" y="4766731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60832C5C-8902-D453-4845-67C132625F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7002" y="-29333"/>
            <a:ext cx="915202" cy="6887333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0" y="0"/>
                </a:moveTo>
                <a:lnTo>
                  <a:pt x="1028700" y="0"/>
                </a:lnTo>
                <a:lnTo>
                  <a:pt x="1028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4285" r="-664285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96685936-0169-34D6-D524-77DA27F95E5C}"/>
              </a:ext>
            </a:extLst>
          </p:cNvPr>
          <p:cNvGrpSpPr/>
          <p:nvPr userDrawn="1"/>
        </p:nvGrpSpPr>
        <p:grpSpPr>
          <a:xfrm>
            <a:off x="276434" y="-29334"/>
            <a:ext cx="576580" cy="6858001"/>
            <a:chOff x="0" y="0"/>
            <a:chExt cx="923323" cy="13716000"/>
          </a:xfrm>
        </p:grpSpPr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BEC499-967A-9B2E-663D-537ACDDA5F8D}"/>
                </a:ext>
              </a:extLst>
            </p:cNvPr>
            <p:cNvSpPr/>
            <p:nvPr/>
          </p:nvSpPr>
          <p:spPr>
            <a:xfrm rot="-5400000">
              <a:off x="-5941027" y="6851650"/>
              <a:ext cx="13716000" cy="0"/>
            </a:xfrm>
            <a:prstGeom prst="line">
              <a:avLst/>
            </a:prstGeom>
            <a:ln w="12700" cap="rnd">
              <a:solidFill>
                <a:srgbClr val="121212">
                  <a:alpha val="26667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C43B49D-943A-E1AC-A2BF-FB8BA8DA7140}"/>
                </a:ext>
              </a:extLst>
            </p:cNvPr>
            <p:cNvSpPr/>
            <p:nvPr/>
          </p:nvSpPr>
          <p:spPr>
            <a:xfrm>
              <a:off x="0" y="6724554"/>
              <a:ext cx="400588" cy="266892"/>
            </a:xfrm>
            <a:custGeom>
              <a:avLst/>
              <a:gdLst/>
              <a:ahLst/>
              <a:cxnLst/>
              <a:rect l="l" t="t" r="r" b="b"/>
              <a:pathLst>
                <a:path w="400588" h="266892">
                  <a:moveTo>
                    <a:pt x="0" y="0"/>
                  </a:moveTo>
                  <a:lnTo>
                    <a:pt x="400588" y="0"/>
                  </a:lnTo>
                  <a:lnTo>
                    <a:pt x="400588" y="266892"/>
                  </a:lnTo>
                  <a:lnTo>
                    <a:pt x="0" y="266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AutoShape 8">
            <a:extLst>
              <a:ext uri="{FF2B5EF4-FFF2-40B4-BE49-F238E27FC236}">
                <a16:creationId xmlns:a16="http://schemas.microsoft.com/office/drawing/2014/main" id="{5B0F7F05-AE44-780B-B6D3-1C7601CBDAFE}"/>
              </a:ext>
            </a:extLst>
          </p:cNvPr>
          <p:cNvSpPr/>
          <p:nvPr userDrawn="1"/>
        </p:nvSpPr>
        <p:spPr>
          <a:xfrm>
            <a:off x="861483" y="3455987"/>
            <a:ext cx="11330517" cy="4763"/>
          </a:xfrm>
          <a:prstGeom prst="line">
            <a:avLst/>
          </a:prstGeom>
          <a:ln w="9525" cap="rnd">
            <a:solidFill>
              <a:srgbClr val="121212">
                <a:alpha val="26667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MX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BC146F-477C-6739-48C0-131FE8CF8B74}"/>
              </a:ext>
            </a:extLst>
          </p:cNvPr>
          <p:cNvSpPr txBox="1">
            <a:spLocks/>
          </p:cNvSpPr>
          <p:nvPr userDrawn="1"/>
        </p:nvSpPr>
        <p:spPr>
          <a:xfrm>
            <a:off x="1066804" y="495445"/>
            <a:ext cx="10913982" cy="763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9CD599-72CC-2EDA-9D9B-CA67650500D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058111" y="1462165"/>
            <a:ext cx="10913980" cy="1638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C9B0F46-90AA-AF3A-87DF-2BCBB2898C3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66806" y="389568"/>
            <a:ext cx="10913980" cy="936770"/>
          </a:xfrm>
        </p:spPr>
        <p:txBody>
          <a:bodyPr>
            <a:normAutofit/>
          </a:bodyPr>
          <a:lstStyle>
            <a:lvl1pPr>
              <a:defRPr sz="4400">
                <a:latin typeface="Aptos Display (Headings)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888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AE02A-0F3D-772B-AE13-4C3242EB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42665-4ED8-5551-CD4E-445F4C4D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EBB6C-0AEE-790B-DA43-889582BD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4405D5D-B20D-5EDC-B7DF-DA29FEB96A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27666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1B2258-EEDF-F0FE-1595-6FF5A900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8086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0247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99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2D45-3A83-AEA7-3C98-A922D9D6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8A29E-D909-EBD3-F645-D91D5C279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D2051-1577-C401-CF83-F5F6F0F17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02E4E-CF91-9091-E3E4-1849EDA1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6E776-C01B-C144-3A80-F16152D5D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032A7-C620-28FF-7E02-0504302A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9549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243B-4CE5-2C2B-3D4A-4310222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AB730-BF81-A82B-31EA-B887DDDB3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1F2ED-813E-436A-FA87-DF185BDD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A6617-C184-23FC-1604-80399909F9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2FA727-B2C2-C624-CD3A-67F966E3E5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406E74-28DE-A028-1DF0-5CA3D35F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A0C9B-9D47-2AC8-32D1-29D486B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3F9C2-F47A-949C-50EB-A6E0CCCB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4772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A44-E74A-143E-0F9D-CF483D8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20D3-4F4E-8DC2-34B5-EFF7681D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BE658-2B11-6008-C727-3F41C4B9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09BDF-639D-E898-ED35-F9155D5B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92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90D4-0A29-C023-D79F-0EB186935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370AF-B029-62A6-6D49-5CC9FBFF7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1DC73-01B7-2007-BF88-0F021A28E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DF19B-1A42-1962-C23A-450FDDF6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EAFA9-490E-0AAA-E440-69610B8A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818C8-0054-0E70-D43A-429F259C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2289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- S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9F37F258-5373-CDEA-E267-D30F732AD2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2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F8C-D5D9-76D4-64EA-223A757B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3DEF9-6A1B-863A-2C3A-AC7C33656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EE354-7F91-C959-7DEB-A6D1172E5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24381-4A22-1980-7BA8-6E4052F1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04551-DD7B-01B9-0EBE-60F2387C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59E7-B985-AF19-1695-41D3383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802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1D8-C192-BE6C-99B4-FD11C0C1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42917-210D-567F-2CB7-C194B450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45793-45A5-5204-0F61-DD574294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1B22-5D74-A27A-395B-C4746AF5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BF5D-DD6D-6E5B-A417-DD07F5D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0629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B1E22-1FE5-FEA0-ABED-031BE49EA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F47FB-61AC-82AB-54E7-E333D1BAB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4106A-9714-F515-A1EF-BAE67E2E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850FC-F9C7-4384-87D7-4CE6498E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133DE-7937-C763-59A1-AC55CDAD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8950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ssion - ENG -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6BCBC1-7984-29EC-810A-050E8BE4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B3145-37D2-E8B1-3B08-4D8AED6D9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C7513-1332-CA2B-38BA-4649F448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 descr="A cartoon character holding a wand&#10;&#10;AI-generated content may be incorrect.">
            <a:extLst>
              <a:ext uri="{FF2B5EF4-FFF2-40B4-BE49-F238E27FC236}">
                <a16:creationId xmlns:a16="http://schemas.microsoft.com/office/drawing/2014/main" id="{6F56EAAE-366D-05E8-0166-9A3BCCC15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27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3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3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861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0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14B8ED60-7219-892C-79CA-7D10B076DE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40303-A40F-426A-4345-EC98B8EB7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0298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984B-C371-5229-2BC2-C9E004AA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D9AE3-6A9C-48BF-B625-F62D98CE5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0EDF-E828-983E-3F08-1FD4EF5C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15118E5-B6A6-8F87-E296-F2B53F1BE5CE}"/>
              </a:ext>
            </a:extLst>
          </p:cNvPr>
          <p:cNvSpPr>
            <a:spLocks/>
          </p:cNvSpPr>
          <p:nvPr userDrawn="1"/>
        </p:nvSpPr>
        <p:spPr>
          <a:xfrm rot="2700000">
            <a:off x="-6920109" y="-8048729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8"/>
                </a:lnTo>
                <a:lnTo>
                  <a:pt x="0" y="15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57A981B-D56E-FF8D-A287-F4589A7FFB62}"/>
              </a:ext>
            </a:extLst>
          </p:cNvPr>
          <p:cNvSpPr/>
          <p:nvPr userDrawn="1"/>
        </p:nvSpPr>
        <p:spPr>
          <a:xfrm rot="2700000">
            <a:off x="4295155" y="3363694"/>
            <a:ext cx="12579858" cy="15065698"/>
          </a:xfrm>
          <a:custGeom>
            <a:avLst/>
            <a:gdLst/>
            <a:ahLst/>
            <a:cxnLst/>
            <a:rect l="l" t="t" r="r" b="b"/>
            <a:pathLst>
              <a:path w="12579858" h="15065698">
                <a:moveTo>
                  <a:pt x="0" y="0"/>
                </a:moveTo>
                <a:lnTo>
                  <a:pt x="12579858" y="0"/>
                </a:lnTo>
                <a:lnTo>
                  <a:pt x="12579858" y="15065699"/>
                </a:lnTo>
                <a:lnTo>
                  <a:pt x="0" y="15065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EAB633E-DB1D-053B-EC0F-A9FFC99D7D4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4717602" y="1126453"/>
            <a:ext cx="8756202" cy="10581513"/>
          </a:xfrm>
          <a:custGeom>
            <a:avLst/>
            <a:gdLst/>
            <a:ahLst/>
            <a:cxnLst/>
            <a:rect l="l" t="t" r="r" b="b"/>
            <a:pathLst>
              <a:path w="8756202" h="10581513">
                <a:moveTo>
                  <a:pt x="0" y="0"/>
                </a:moveTo>
                <a:lnTo>
                  <a:pt x="8756202" y="0"/>
                </a:lnTo>
                <a:lnTo>
                  <a:pt x="8756202" y="10581513"/>
                </a:lnTo>
                <a:lnTo>
                  <a:pt x="0" y="105815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35DC417-5E11-8C55-7A8C-C34E26BE3E8E}"/>
              </a:ext>
            </a:extLst>
          </p:cNvPr>
          <p:cNvSpPr>
            <a:spLocks/>
          </p:cNvSpPr>
          <p:nvPr userDrawn="1"/>
        </p:nvSpPr>
        <p:spPr>
          <a:xfrm>
            <a:off x="5954084" y="-6249439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09EDDBB4-180B-3195-2E01-126D73C4CF28}"/>
              </a:ext>
            </a:extLst>
          </p:cNvPr>
          <p:cNvSpPr/>
          <p:nvPr userDrawn="1"/>
        </p:nvSpPr>
        <p:spPr>
          <a:xfrm>
            <a:off x="553172" y="682470"/>
            <a:ext cx="1776025" cy="1776025"/>
          </a:xfrm>
          <a:custGeom>
            <a:avLst/>
            <a:gdLst/>
            <a:ahLst/>
            <a:cxnLst/>
            <a:rect l="l" t="t" r="r" b="b"/>
            <a:pathLst>
              <a:path w="1776025" h="1776025">
                <a:moveTo>
                  <a:pt x="0" y="0"/>
                </a:moveTo>
                <a:lnTo>
                  <a:pt x="1776025" y="0"/>
                </a:lnTo>
                <a:lnTo>
                  <a:pt x="177602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3EE17185-00E9-129E-619D-AC00CA972B50}"/>
              </a:ext>
            </a:extLst>
          </p:cNvPr>
          <p:cNvSpPr/>
          <p:nvPr userDrawn="1"/>
        </p:nvSpPr>
        <p:spPr>
          <a:xfrm>
            <a:off x="10073978" y="4225416"/>
            <a:ext cx="1703505" cy="1703505"/>
          </a:xfrm>
          <a:custGeom>
            <a:avLst/>
            <a:gdLst/>
            <a:ahLst/>
            <a:cxnLst/>
            <a:rect l="l" t="t" r="r" b="b"/>
            <a:pathLst>
              <a:path w="1703505" h="1703505">
                <a:moveTo>
                  <a:pt x="0" y="0"/>
                </a:moveTo>
                <a:lnTo>
                  <a:pt x="1703505" y="0"/>
                </a:lnTo>
                <a:lnTo>
                  <a:pt x="1703505" y="1703505"/>
                </a:lnTo>
                <a:lnTo>
                  <a:pt x="0" y="1703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158DB9B-8B48-7177-4CBF-862BB2C84712}"/>
              </a:ext>
            </a:extLst>
          </p:cNvPr>
          <p:cNvSpPr/>
          <p:nvPr userDrawn="1"/>
        </p:nvSpPr>
        <p:spPr>
          <a:xfrm>
            <a:off x="2886574" y="5267045"/>
            <a:ext cx="1590955" cy="1590955"/>
          </a:xfrm>
          <a:custGeom>
            <a:avLst/>
            <a:gdLst/>
            <a:ahLst/>
            <a:cxnLst/>
            <a:rect l="l" t="t" r="r" b="b"/>
            <a:pathLst>
              <a:path w="1590955" h="1590955">
                <a:moveTo>
                  <a:pt x="0" y="0"/>
                </a:moveTo>
                <a:lnTo>
                  <a:pt x="1590955" y="0"/>
                </a:lnTo>
                <a:lnTo>
                  <a:pt x="1590955" y="1590954"/>
                </a:lnTo>
                <a:lnTo>
                  <a:pt x="0" y="159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565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4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27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31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8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41154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50893"/>
            <a:ext cx="10515600" cy="1594358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29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1353800" y="-633582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4ABE5541-45AA-5D0D-8169-D76F16EACDA3}"/>
              </a:ext>
            </a:extLst>
          </p:cNvPr>
          <p:cNvSpPr/>
          <p:nvPr userDrawn="1"/>
        </p:nvSpPr>
        <p:spPr>
          <a:xfrm>
            <a:off x="739972" y="471669"/>
            <a:ext cx="1860550" cy="525189"/>
          </a:xfrm>
          <a:custGeom>
            <a:avLst/>
            <a:gdLst/>
            <a:ahLst/>
            <a:cxnLst/>
            <a:rect l="l" t="t" r="r" b="b"/>
            <a:pathLst>
              <a:path w="3040582" h="862772">
                <a:moveTo>
                  <a:pt x="0" y="0"/>
                </a:moveTo>
                <a:lnTo>
                  <a:pt x="3040582" y="0"/>
                </a:lnTo>
                <a:lnTo>
                  <a:pt x="3040582" y="862771"/>
                </a:lnTo>
                <a:lnTo>
                  <a:pt x="0" y="86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542" t="-57395" r="-18192" b="-58446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6718F5-4CB2-A424-FD1A-5CC53BB88C2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28653AB-9915-A1B3-34BF-C7AA9C6808D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96000" y="4550797"/>
            <a:ext cx="5249941" cy="159435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Role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3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29202D2-7400-B85C-E27C-1C43F148CDD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8350" cy="686972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6E44D-AF4D-B0D0-2D38-17BF590B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343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3F104-8DDE-A1E6-0719-100ACF20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3110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9DBC-2956-8F47-4E6B-2E507E2D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8C4A3-03C4-5E35-EE53-3E35A3DC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A0968-75D8-3240-3B7B-524F6AC9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81A35D0-8E52-1D8E-E991-7D34883480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93133" y="5121977"/>
            <a:ext cx="12285133" cy="1747743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0"/>
                </a:moveTo>
                <a:lnTo>
                  <a:pt x="18532496" y="0"/>
                </a:lnTo>
                <a:lnTo>
                  <a:pt x="18532496" y="5054317"/>
                </a:lnTo>
                <a:lnTo>
                  <a:pt x="0" y="505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67924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14A5ADE2-91DE-370D-21C5-8058DD63D938}"/>
              </a:ext>
            </a:extLst>
          </p:cNvPr>
          <p:cNvSpPr>
            <a:spLocks/>
          </p:cNvSpPr>
          <p:nvPr userDrawn="1"/>
        </p:nvSpPr>
        <p:spPr>
          <a:xfrm flipV="1">
            <a:off x="0" y="-1"/>
            <a:ext cx="12192000" cy="1468530"/>
          </a:xfrm>
          <a:custGeom>
            <a:avLst/>
            <a:gdLst/>
            <a:ahLst/>
            <a:cxnLst/>
            <a:rect l="l" t="t" r="r" b="b"/>
            <a:pathLst>
              <a:path w="18532496" h="5054317">
                <a:moveTo>
                  <a:pt x="0" y="5054318"/>
                </a:moveTo>
                <a:lnTo>
                  <a:pt x="18532496" y="5054318"/>
                </a:lnTo>
                <a:lnTo>
                  <a:pt x="18532496" y="0"/>
                </a:lnTo>
                <a:lnTo>
                  <a:pt x="0" y="0"/>
                </a:lnTo>
                <a:lnTo>
                  <a:pt x="0" y="5054318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00000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E5CBB72-7EC7-EF6C-D52F-900BC0D4D725}"/>
              </a:ext>
            </a:extLst>
          </p:cNvPr>
          <p:cNvSpPr/>
          <p:nvPr userDrawn="1"/>
        </p:nvSpPr>
        <p:spPr>
          <a:xfrm flipH="1">
            <a:off x="-1106498" y="-634384"/>
            <a:ext cx="1570470" cy="1769997"/>
          </a:xfrm>
          <a:custGeom>
            <a:avLst/>
            <a:gdLst/>
            <a:ahLst/>
            <a:cxnLst/>
            <a:rect l="l" t="t" r="r" b="b"/>
            <a:pathLst>
              <a:path w="1570470" h="1769997">
                <a:moveTo>
                  <a:pt x="1570470" y="0"/>
                </a:moveTo>
                <a:lnTo>
                  <a:pt x="0" y="0"/>
                </a:lnTo>
                <a:lnTo>
                  <a:pt x="0" y="1769997"/>
                </a:lnTo>
                <a:lnTo>
                  <a:pt x="1570470" y="1769997"/>
                </a:lnTo>
                <a:lnTo>
                  <a:pt x="1570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2760FD5-A0BA-D542-8C26-457197D0C9C1}"/>
              </a:ext>
            </a:extLst>
          </p:cNvPr>
          <p:cNvSpPr/>
          <p:nvPr userDrawn="1"/>
        </p:nvSpPr>
        <p:spPr>
          <a:xfrm>
            <a:off x="10507263" y="-474478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D81B3A4-78AF-8B52-CE45-A2BD676D3A12}"/>
              </a:ext>
            </a:extLst>
          </p:cNvPr>
          <p:cNvSpPr/>
          <p:nvPr userDrawn="1"/>
        </p:nvSpPr>
        <p:spPr>
          <a:xfrm>
            <a:off x="10507262" y="5433661"/>
            <a:ext cx="1961317" cy="2210501"/>
          </a:xfrm>
          <a:custGeom>
            <a:avLst/>
            <a:gdLst/>
            <a:ahLst/>
            <a:cxnLst/>
            <a:rect l="l" t="t" r="r" b="b"/>
            <a:pathLst>
              <a:path w="1961317" h="2210501">
                <a:moveTo>
                  <a:pt x="0" y="0"/>
                </a:moveTo>
                <a:lnTo>
                  <a:pt x="1961317" y="0"/>
                </a:lnTo>
                <a:lnTo>
                  <a:pt x="1961317" y="2210501"/>
                </a:lnTo>
                <a:lnTo>
                  <a:pt x="0" y="2210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1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you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1690688"/>
            <a:ext cx="10515602" cy="5167313"/>
            <a:chOff x="0" y="-234844"/>
            <a:chExt cx="4396591" cy="2457932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-234844"/>
              <a:ext cx="4396591" cy="2457932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1837854"/>
            <a:ext cx="9863666" cy="4339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16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About the speakers</a:t>
            </a:r>
            <a:endParaRPr lang="es-MX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84CD342C-E2D3-353F-8B33-2ACD3A1BE8B3}"/>
              </a:ext>
            </a:extLst>
          </p:cNvPr>
          <p:cNvGrpSpPr/>
          <p:nvPr userDrawn="1"/>
        </p:nvGrpSpPr>
        <p:grpSpPr>
          <a:xfrm>
            <a:off x="6891020" y="3537719"/>
            <a:ext cx="4064848" cy="3320281"/>
            <a:chOff x="0" y="0"/>
            <a:chExt cx="1513731" cy="2223088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F86E2AA-C4BD-82FC-82EE-004E6D1D47E9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A62988-03A8-2DE6-E763-D7FD9D803333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CA45EA46-89E2-2C45-FAE0-708611EC9957}"/>
              </a:ext>
            </a:extLst>
          </p:cNvPr>
          <p:cNvGrpSpPr/>
          <p:nvPr userDrawn="1"/>
        </p:nvGrpSpPr>
        <p:grpSpPr>
          <a:xfrm>
            <a:off x="1075267" y="3537719"/>
            <a:ext cx="4064848" cy="3320281"/>
            <a:chOff x="0" y="0"/>
            <a:chExt cx="1513731" cy="2223088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21B8092-5047-EEF5-E13B-09FC7334CE51}"/>
                </a:ext>
              </a:extLst>
            </p:cNvPr>
            <p:cNvSpPr/>
            <p:nvPr/>
          </p:nvSpPr>
          <p:spPr>
            <a:xfrm>
              <a:off x="0" y="0"/>
              <a:ext cx="1513731" cy="2223088"/>
            </a:xfrm>
            <a:custGeom>
              <a:avLst/>
              <a:gdLst/>
              <a:ahLst/>
              <a:cxnLst/>
              <a:rect l="l" t="t" r="r" b="b"/>
              <a:pathLst>
                <a:path w="1513731" h="2223088">
                  <a:moveTo>
                    <a:pt x="39064" y="0"/>
                  </a:moveTo>
                  <a:lnTo>
                    <a:pt x="1474668" y="0"/>
                  </a:lnTo>
                  <a:cubicBezTo>
                    <a:pt x="1485028" y="0"/>
                    <a:pt x="1494964" y="4116"/>
                    <a:pt x="1502290" y="11441"/>
                  </a:cubicBezTo>
                  <a:cubicBezTo>
                    <a:pt x="1509616" y="18767"/>
                    <a:pt x="1513731" y="28703"/>
                    <a:pt x="1513731" y="39064"/>
                  </a:cubicBezTo>
                  <a:lnTo>
                    <a:pt x="1513731" y="2184024"/>
                  </a:lnTo>
                  <a:cubicBezTo>
                    <a:pt x="1513731" y="2205598"/>
                    <a:pt x="1496242" y="2223088"/>
                    <a:pt x="1474668" y="2223088"/>
                  </a:cubicBezTo>
                  <a:lnTo>
                    <a:pt x="39064" y="2223088"/>
                  </a:lnTo>
                  <a:cubicBezTo>
                    <a:pt x="17489" y="2223088"/>
                    <a:pt x="0" y="2205598"/>
                    <a:pt x="0" y="2184024"/>
                  </a:cubicBezTo>
                  <a:lnTo>
                    <a:pt x="0" y="39064"/>
                  </a:lnTo>
                  <a:cubicBezTo>
                    <a:pt x="0" y="17489"/>
                    <a:pt x="17489" y="0"/>
                    <a:pt x="390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7CCC31-8AF4-47FA-8DCA-1BD5C1B435BC}"/>
                </a:ext>
              </a:extLst>
            </p:cNvPr>
            <p:cNvSpPr txBox="1"/>
            <p:nvPr/>
          </p:nvSpPr>
          <p:spPr>
            <a:xfrm>
              <a:off x="0" y="-47625"/>
              <a:ext cx="1513731" cy="2270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458710" y="205581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7F8969-FF6A-9BCC-AAAE-F6E9D06627D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458711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64A18B6-AE97-E15D-EB56-EA636756AB0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642957" y="5162293"/>
            <a:ext cx="2929468" cy="150239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/>
              <a:t>Your Name</a:t>
            </a:r>
          </a:p>
          <a:p>
            <a:pPr lvl="0"/>
            <a:r>
              <a:rPr lang="en-US"/>
              <a:t>Title</a:t>
            </a:r>
          </a:p>
          <a:p>
            <a:pPr lvl="0"/>
            <a:r>
              <a:rPr lang="en-US"/>
              <a:t>Social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A49CB7E8-945A-668B-6849-ED0A7A9C6C1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42957" y="2039673"/>
            <a:ext cx="2929468" cy="2778654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878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295FCD2-FBD5-1EFB-6B99-A5A5A40535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115F-7367-9831-CC7F-5F32AB3CD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6307667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Topic 2</a:t>
            </a:r>
            <a:endParaRPr lang="es-MX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38C10DA9-B70C-145C-3BF4-E96609F6562A}"/>
              </a:ext>
            </a:extLst>
          </p:cNvPr>
          <p:cNvGrpSpPr/>
          <p:nvPr userDrawn="1"/>
        </p:nvGrpSpPr>
        <p:grpSpPr>
          <a:xfrm>
            <a:off x="838200" y="2184401"/>
            <a:ext cx="10515600" cy="4673600"/>
            <a:chOff x="0" y="0"/>
            <a:chExt cx="4396590" cy="222308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670F8A61-A63F-DE51-BC1C-81A4C91CE8F3}"/>
                </a:ext>
              </a:extLst>
            </p:cNvPr>
            <p:cNvSpPr/>
            <p:nvPr/>
          </p:nvSpPr>
          <p:spPr>
            <a:xfrm>
              <a:off x="0" y="0"/>
              <a:ext cx="4396591" cy="2223088"/>
            </a:xfrm>
            <a:custGeom>
              <a:avLst/>
              <a:gdLst/>
              <a:ahLst/>
              <a:cxnLst/>
              <a:rect l="l" t="t" r="r" b="b"/>
              <a:pathLst>
                <a:path w="4396591" h="2223088">
                  <a:moveTo>
                    <a:pt x="13449" y="0"/>
                  </a:moveTo>
                  <a:lnTo>
                    <a:pt x="4383141" y="0"/>
                  </a:lnTo>
                  <a:cubicBezTo>
                    <a:pt x="4390569" y="0"/>
                    <a:pt x="4396591" y="6022"/>
                    <a:pt x="4396591" y="13449"/>
                  </a:cubicBezTo>
                  <a:lnTo>
                    <a:pt x="4396591" y="2209638"/>
                  </a:lnTo>
                  <a:cubicBezTo>
                    <a:pt x="4396591" y="2213205"/>
                    <a:pt x="4395174" y="2216626"/>
                    <a:pt x="4392651" y="2219148"/>
                  </a:cubicBezTo>
                  <a:cubicBezTo>
                    <a:pt x="4390129" y="2221671"/>
                    <a:pt x="4386708" y="2223088"/>
                    <a:pt x="4383141" y="2223088"/>
                  </a:cubicBezTo>
                  <a:lnTo>
                    <a:pt x="13449" y="2223088"/>
                  </a:lnTo>
                  <a:cubicBezTo>
                    <a:pt x="6022" y="2223088"/>
                    <a:pt x="0" y="2217066"/>
                    <a:pt x="0" y="2209638"/>
                  </a:cubicBezTo>
                  <a:lnTo>
                    <a:pt x="0" y="13449"/>
                  </a:lnTo>
                  <a:cubicBezTo>
                    <a:pt x="0" y="6022"/>
                    <a:pt x="6022" y="0"/>
                    <a:pt x="1344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6AD497AD-1ADB-DF0F-B24D-811410E7D65A}"/>
                </a:ext>
              </a:extLst>
            </p:cNvPr>
            <p:cNvSpPr txBox="1"/>
            <p:nvPr/>
          </p:nvSpPr>
          <p:spPr>
            <a:xfrm>
              <a:off x="0" y="-38100"/>
              <a:ext cx="4396590" cy="2261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29B-4D9A-F0BE-9E0B-F63084694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267" y="2590800"/>
            <a:ext cx="9863666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3DAB7B18-2172-6B5E-E96C-86A5E2B0D6A1}"/>
              </a:ext>
            </a:extLst>
          </p:cNvPr>
          <p:cNvSpPr/>
          <p:nvPr userDrawn="1"/>
        </p:nvSpPr>
        <p:spPr>
          <a:xfrm>
            <a:off x="6096000" y="-5658646"/>
            <a:ext cx="15523832" cy="14165497"/>
          </a:xfrm>
          <a:custGeom>
            <a:avLst/>
            <a:gdLst/>
            <a:ahLst/>
            <a:cxnLst/>
            <a:rect l="l" t="t" r="r" b="b"/>
            <a:pathLst>
              <a:path w="15523832" h="14165497">
                <a:moveTo>
                  <a:pt x="0" y="0"/>
                </a:moveTo>
                <a:lnTo>
                  <a:pt x="15523832" y="0"/>
                </a:lnTo>
                <a:lnTo>
                  <a:pt x="15523832" y="14165497"/>
                </a:lnTo>
                <a:lnTo>
                  <a:pt x="0" y="1416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1EDC61F-BE19-72DD-112C-956072532F5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7696201" y="1146176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011B5D-82C1-6F6D-D8BA-6C105319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9B62F-7E8A-D6CF-D5AB-E82D2B53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53780-EE84-6AB5-4311-157708D6A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94684-00AF-422F-9E70-484377D91052}" type="datetimeFigureOut">
              <a:rPr lang="es-MX" smtClean="0"/>
              <a:t>21/10/2025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6702-23AF-355E-E6EF-D39091A58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2D74D-5BAE-5E6C-D834-ABB626BE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30F42-2E61-4F47-872B-F268A27A1A27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037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3" r:id="rId2"/>
    <p:sldLayoutId id="2147483649" r:id="rId3"/>
    <p:sldLayoutId id="2147483678" r:id="rId4"/>
    <p:sldLayoutId id="2147483684" r:id="rId5"/>
    <p:sldLayoutId id="2147483674" r:id="rId6"/>
    <p:sldLayoutId id="2147483675" r:id="rId7"/>
    <p:sldLayoutId id="2147483673" r:id="rId8"/>
    <p:sldLayoutId id="2147483676" r:id="rId9"/>
    <p:sldLayoutId id="2147483679" r:id="rId10"/>
    <p:sldLayoutId id="2147483680" r:id="rId11"/>
    <p:sldLayoutId id="2147483681" r:id="rId12"/>
    <p:sldLayoutId id="2147483655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6" r:id="rId19"/>
    <p:sldLayoutId id="2147483657" r:id="rId20"/>
    <p:sldLayoutId id="2147483658" r:id="rId21"/>
    <p:sldLayoutId id="2147483659" r:id="rId22"/>
    <p:sldLayoutId id="214748368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function_calling_basic.py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function_calling_basic.py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function_calling_call.py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function_calling_extended.py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function_calling_parallel.py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openai-demos/blob/main/spanish/function_calling_while_loop.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ythonia/recurs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llama.com/search?c=tools" TargetMode="External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orilla.cs.berkeley.edu/leaderboard.html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docs/guides/function-calling#strict-mode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function_calling_errors.py" TargetMode="Externa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spanish/function_calling_fewshots.py" TargetMode="Externa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@lagps" TargetMode="External"/><Relationship Id="rId2" Type="http://schemas.openxmlformats.org/officeDocument/2006/relationships/hyperlink" Target="https://linkedin.com/in/madebygp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aka.ms/pythonia/discor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hyperlink" Target="https://aka.ms/rag-postgres/dem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ka.ms/rag-postgres" TargetMode="Externa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-postgres/demo" TargetMode="External"/><Relationship Id="rId2" Type="http://schemas.openxmlformats.org/officeDocument/2006/relationships/hyperlink" Target="https://aka.ms/rag-postgres" TargetMode="Externa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rag-postgres" TargetMode="External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hyperlink" Target="https://aka.ms/rag-postgres/demo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/extend/github" TargetMode="External"/><Relationship Id="rId2" Type="http://schemas.openxmlformats.org/officeDocument/2006/relationships/hyperlink" Target="https://gist.github.com/pamelafox/a3fdea186b687509c02cb186ca203328" TargetMode="Externa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Azure-Samples/azure-search-openai-demo/pull/1176" TargetMode="Externa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ythonia/hora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aka.ms/PythonIA/grabaciones" TargetMode="External"/><Relationship Id="rId4" Type="http://schemas.openxmlformats.org/officeDocument/2006/relationships/hyperlink" Target="http://aka.ms/PythonIA/recurso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ka.ms/python-openai-demos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youtu.be/0WwpMFMHEOo?si=z9Le9YcQAztOkY4w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openai-demos/blob/main/chat.py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AEC0-BDBA-46F1-C35D-BCE007643967}"/>
              </a:ext>
            </a:extLst>
          </p:cNvPr>
          <p:cNvSpPr txBox="1">
            <a:spLocks/>
          </p:cNvSpPr>
          <p:nvPr/>
        </p:nvSpPr>
        <p:spPr>
          <a:xfrm>
            <a:off x="838200" y="2858423"/>
            <a:ext cx="6086475" cy="11411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0000">
                <a:solidFill>
                  <a:schemeClr val="bg1"/>
                </a:solidFill>
              </a:rPr>
              <a:t>Python + IA</a:t>
            </a:r>
          </a:p>
        </p:txBody>
      </p:sp>
    </p:spTree>
    <p:extLst>
      <p:ext uri="{BB962C8B-B14F-4D97-AF65-F5344CB8AC3E}">
        <p14:creationId xmlns:p14="http://schemas.microsoft.com/office/powerpoint/2010/main" val="367477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6E640-7ECA-4F5E-83E1-8ADEB93A1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E3243-56E8-36C9-739B-52BA8923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/>
              <a:t>Un </a:t>
            </a:r>
            <a:r>
              <a:rPr lang="en-US" sz="4400" err="1"/>
              <a:t>flujo</a:t>
            </a:r>
            <a:r>
              <a:rPr lang="en-US" sz="4400"/>
              <a:t> </a:t>
            </a:r>
            <a:r>
              <a:rPr lang="en-US" sz="4400" err="1"/>
              <a:t>básico</a:t>
            </a:r>
            <a:r>
              <a:rPr lang="en-US" sz="4400"/>
              <a:t> para </a:t>
            </a:r>
            <a:r>
              <a:rPr lang="en-US" sz="4400" err="1"/>
              <a:t>llamar</a:t>
            </a:r>
            <a:r>
              <a:rPr lang="en-US" sz="4400"/>
              <a:t> </a:t>
            </a:r>
            <a:r>
              <a:rPr lang="en-US" sz="4400" err="1"/>
              <a:t>funciones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E0D04-06EE-CB33-A3A5-903E73139B3E}"/>
              </a:ext>
            </a:extLst>
          </p:cNvPr>
          <p:cNvSpPr txBox="1"/>
          <p:nvPr/>
        </p:nvSpPr>
        <p:spPr>
          <a:xfrm>
            <a:off x="1135284" y="6184298"/>
            <a:ext cx="8029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Aptos" panose="020B0004020202020204" pitchFamily="34" charset="0"/>
                <a:hlinkClick r:id="rId2"/>
              </a:rPr>
              <a:t>https://platform.openai.com/docs/guides/function-calling</a:t>
            </a:r>
            <a:endParaRPr lang="en-US" sz="2200">
              <a:latin typeface="Aptos" panose="020B0004020202020204" pitchFamily="34" charset="0"/>
            </a:endParaRPr>
          </a:p>
        </p:txBody>
      </p:sp>
      <p:pic>
        <p:nvPicPr>
          <p:cNvPr id="1026" name="Picture 2" descr="Function Calling Diagram Steps">
            <a:extLst>
              <a:ext uri="{FF2B5EF4-FFF2-40B4-BE49-F238E27FC236}">
                <a16:creationId xmlns:a16="http://schemas.microsoft.com/office/drawing/2014/main" id="{FCDC86E8-3019-A81A-16D5-41E63DFC2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91"/>
          <a:stretch/>
        </p:blipFill>
        <p:spPr bwMode="auto">
          <a:xfrm>
            <a:off x="6506407" y="1650774"/>
            <a:ext cx="4765675" cy="432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236AC8E-64B3-43A4-BC1F-CC7FE254C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284" y="1996198"/>
            <a:ext cx="4960716" cy="36763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La dev le dice al LLM </a:t>
            </a:r>
            <a:r>
              <a:rPr lang="en-US" sz="2400" err="1"/>
              <a:t>qué</a:t>
            </a:r>
            <a:r>
              <a:rPr lang="en-US" sz="2400"/>
              <a:t> </a:t>
            </a:r>
            <a:r>
              <a:rPr lang="en-US" sz="2400" err="1"/>
              <a:t>funciones</a:t>
            </a:r>
            <a:r>
              <a:rPr lang="en-US" sz="2400"/>
              <a:t> </a:t>
            </a:r>
            <a:r>
              <a:rPr lang="en-US" sz="2400" err="1"/>
              <a:t>puede</a:t>
            </a:r>
            <a:r>
              <a:rPr lang="en-US" sz="2400"/>
              <a:t> </a:t>
            </a:r>
            <a:r>
              <a:rPr lang="en-US" sz="2400" err="1"/>
              <a:t>llamar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El LLM </a:t>
            </a:r>
            <a:r>
              <a:rPr lang="en-US" sz="2400" err="1"/>
              <a:t>responde</a:t>
            </a:r>
            <a:r>
              <a:rPr lang="en-US" sz="2400"/>
              <a:t> con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nombre</a:t>
            </a:r>
            <a:r>
              <a:rPr lang="en-US" sz="2400"/>
              <a:t> de la </a:t>
            </a:r>
            <a:r>
              <a:rPr lang="en-US" sz="2400" err="1"/>
              <a:t>función</a:t>
            </a:r>
            <a:r>
              <a:rPr lang="en-US" sz="2400"/>
              <a:t> </a:t>
            </a:r>
            <a:r>
              <a:rPr lang="en-US" sz="2400" err="1"/>
              <a:t>sugerido</a:t>
            </a:r>
            <a:r>
              <a:rPr lang="en-US" sz="2400"/>
              <a:t> y sus </a:t>
            </a:r>
            <a:r>
              <a:rPr lang="en-US" sz="2400" err="1"/>
              <a:t>argumentos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La dev llama a la </a:t>
            </a:r>
            <a:r>
              <a:rPr lang="en-US" sz="2400" err="1"/>
              <a:t>función</a:t>
            </a:r>
            <a:r>
              <a:rPr lang="en-US" sz="2400"/>
              <a:t> </a:t>
            </a:r>
            <a:r>
              <a:rPr lang="en-US" sz="2400" err="1"/>
              <a:t>correspondiente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su</a:t>
            </a:r>
            <a:r>
              <a:rPr lang="en-US" sz="2400"/>
              <a:t> </a:t>
            </a:r>
            <a:r>
              <a:rPr lang="en-US" sz="2400" err="1"/>
              <a:t>código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2461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97CEF-83D6-E836-B5DE-59EF54313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6C70-F434-92C2-FB23-822262C5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ea typeface="+mj-lt"/>
                <a:cs typeface="+mj-lt"/>
              </a:rPr>
              <a:t>Implementación paso a paso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823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155B5-D4D4-E220-E516-557B565C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4F1F-A2E5-0356-D1B8-E16E0922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16" y="458258"/>
            <a:ext cx="11509588" cy="1325563"/>
          </a:xfrm>
        </p:spPr>
        <p:txBody>
          <a:bodyPr>
            <a:normAutofit/>
          </a:bodyPr>
          <a:lstStyle/>
          <a:p>
            <a:r>
              <a:rPr lang="en-US" sz="4200" dirty="0"/>
              <a:t>Paso 1) </a:t>
            </a:r>
            <a:r>
              <a:rPr lang="en-US" sz="4200" dirty="0" err="1">
                <a:ea typeface="+mj-lt"/>
                <a:cs typeface="+mj-lt"/>
              </a:rPr>
              <a:t>Indícale</a:t>
            </a:r>
            <a:r>
              <a:rPr lang="en-US" sz="4200" dirty="0">
                <a:ea typeface="+mj-lt"/>
                <a:cs typeface="+mj-lt"/>
              </a:rPr>
              <a:t> </a:t>
            </a:r>
            <a:r>
              <a:rPr lang="en-US" sz="4200" dirty="0"/>
              <a:t>al LLM </a:t>
            </a:r>
            <a:r>
              <a:rPr lang="en-US" sz="4200" dirty="0" err="1"/>
              <a:t>qué</a:t>
            </a:r>
            <a:r>
              <a:rPr lang="en-US" sz="4200" dirty="0"/>
              <a:t> </a:t>
            </a:r>
            <a:r>
              <a:rPr lang="en-US" sz="4200" dirty="0" err="1"/>
              <a:t>funciones</a:t>
            </a:r>
            <a:r>
              <a:rPr lang="en-US" sz="4200" dirty="0"/>
              <a:t> </a:t>
            </a:r>
            <a:r>
              <a:rPr lang="en-US" sz="4200" dirty="0" err="1"/>
              <a:t>puede</a:t>
            </a:r>
            <a:r>
              <a:rPr lang="en-US" sz="4200" dirty="0"/>
              <a:t> </a:t>
            </a:r>
            <a:r>
              <a:rPr lang="en-US" sz="4200" dirty="0" err="1"/>
              <a:t>llamar</a:t>
            </a:r>
            <a:endParaRPr lang="es-MX" sz="4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6EDEB-1E36-26BD-4072-3E3686922BC8}"/>
              </a:ext>
            </a:extLst>
          </p:cNvPr>
          <p:cNvSpPr txBox="1"/>
          <p:nvPr/>
        </p:nvSpPr>
        <p:spPr>
          <a:xfrm>
            <a:off x="1135284" y="1849423"/>
            <a:ext cx="4960716" cy="418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"lookup_weather"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 the weather for a given city name or zip code."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"parameters"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"properties"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"city_name"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"The city 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"zip_code"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"The zip code"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}}}}}]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C756E-D68D-17CE-455E-7AF10717C8DB}"/>
              </a:ext>
            </a:extLst>
          </p:cNvPr>
          <p:cNvSpPr txBox="1"/>
          <p:nvPr/>
        </p:nvSpPr>
        <p:spPr>
          <a:xfrm>
            <a:off x="6223322" y="1860587"/>
            <a:ext cx="5740075" cy="2657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client.chat.completions.create(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"You're a weather chatbot."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"whats the weather in nyc?"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=tools,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7B14D-2D4E-D86D-05DE-56ABE404868F}"/>
              </a:ext>
            </a:extLst>
          </p:cNvPr>
          <p:cNvSpPr txBox="1"/>
          <p:nvPr/>
        </p:nvSpPr>
        <p:spPr>
          <a:xfrm>
            <a:off x="1135284" y="6199742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0" i="0" u="sng" dirty="0">
                <a:solidFill>
                  <a:srgbClr val="00008B"/>
                </a:solidFill>
                <a:effectLst/>
                <a:latin typeface="Aptos"/>
                <a:hlinkClick r:id="rId2"/>
              </a:rPr>
              <a:t>function_calling_basic.py</a:t>
            </a:r>
            <a:endParaRPr lang="en-US" sz="22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88903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051C3-866B-A5AC-C905-EED0885D5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7F39-3BFD-5751-CAAD-D0EE29655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/>
              <a:t>Paso 2) Obtén el nombre de la función y </a:t>
            </a:r>
            <a:br>
              <a:rPr lang="es-MX" sz="4000"/>
            </a:br>
            <a:r>
              <a:rPr lang="es-MX" sz="4000"/>
              <a:t>los argumentos de la respuesta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7BD15-B747-6A00-BF67-8F9F0569E367}"/>
              </a:ext>
            </a:extLst>
          </p:cNvPr>
          <p:cNvSpPr txBox="1"/>
          <p:nvPr/>
        </p:nvSpPr>
        <p:spPr>
          <a:xfrm>
            <a:off x="1135284" y="1809133"/>
            <a:ext cx="10217842" cy="16198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0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].message.tool_calls[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.function.name)</a:t>
            </a:r>
          </a:p>
          <a:p>
            <a:pPr>
              <a:lnSpc>
                <a:spcPts val="20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.function.arguments)</a:t>
            </a:r>
          </a:p>
          <a:p>
            <a:pPr>
              <a:lnSpc>
                <a:spcPts val="2025"/>
              </a:lnSpc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025"/>
              </a:lnSpc>
            </a:pP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print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CB341-A27D-D9C2-06DA-FC19DD9FEF33}"/>
              </a:ext>
            </a:extLst>
          </p:cNvPr>
          <p:cNvSpPr txBox="1"/>
          <p:nvPr/>
        </p:nvSpPr>
        <p:spPr>
          <a:xfrm>
            <a:off x="1135284" y="6199742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0" i="0" u="sng" dirty="0">
                <a:solidFill>
                  <a:srgbClr val="00008B"/>
                </a:solidFill>
                <a:effectLst/>
                <a:latin typeface="Aptos"/>
                <a:hlinkClick r:id="rId2"/>
              </a:rPr>
              <a:t>function_calling_basic.py</a:t>
            </a:r>
            <a:endParaRPr lang="en-US" sz="2200"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1EA1C-77A9-61A0-AA04-F9503C7EB034}"/>
              </a:ext>
            </a:extLst>
          </p:cNvPr>
          <p:cNvSpPr txBox="1"/>
          <p:nvPr/>
        </p:nvSpPr>
        <p:spPr>
          <a:xfrm>
            <a:off x="1135283" y="3668616"/>
            <a:ext cx="10217841" cy="7078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lookup_weather</a:t>
            </a:r>
          </a:p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{"city_name":"berkeley"}</a:t>
            </a:r>
          </a:p>
        </p:txBody>
      </p:sp>
    </p:spTree>
    <p:extLst>
      <p:ext uri="{BB962C8B-B14F-4D97-AF65-F5344CB8AC3E}">
        <p14:creationId xmlns:p14="http://schemas.microsoft.com/office/powerpoint/2010/main" val="3303199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55EC4-2A39-06A8-CC31-7CB709C0E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1743-44BA-C303-01F5-1DFD99DA5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Paso 3) </a:t>
            </a:r>
            <a:r>
              <a:rPr lang="en-US" err="1"/>
              <a:t>Llamá</a:t>
            </a:r>
            <a:r>
              <a:rPr lang="en-US"/>
              <a:t> a </a:t>
            </a:r>
            <a:r>
              <a:rPr lang="en-US" err="1"/>
              <a:t>función</a:t>
            </a:r>
            <a:r>
              <a:rPr lang="en-US"/>
              <a:t> local</a:t>
            </a:r>
            <a:br>
              <a:rPr lang="en-US"/>
            </a:br>
            <a:r>
              <a:rPr lang="en-US" err="1"/>
              <a:t>según</a:t>
            </a:r>
            <a:r>
              <a:rPr lang="en-US"/>
              <a:t> la </a:t>
            </a:r>
            <a:r>
              <a:rPr lang="en-US" err="1"/>
              <a:t>respuesta</a:t>
            </a:r>
            <a:endParaRPr lang="es-MX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FA3FC-691D-E16A-4F71-70FAE9DECCF5}"/>
              </a:ext>
            </a:extLst>
          </p:cNvPr>
          <p:cNvSpPr txBox="1"/>
          <p:nvPr/>
        </p:nvSpPr>
        <p:spPr>
          <a:xfrm>
            <a:off x="1135284" y="1783821"/>
            <a:ext cx="10828114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lookup_weather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city_name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zip_code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2000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print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"Looking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up weather for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city_name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zip_code</a:t>
            </a:r>
            <a:r>
              <a:rPr lang="en-US" sz="20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..."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"Sunny, high of 70° F"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...</a:t>
            </a:r>
          </a:p>
          <a:p>
            <a:pPr>
              <a:lnSpc>
                <a:spcPts val="2025"/>
              </a:lnSpc>
            </a:pP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2000" b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Make call to the LLM here</a:t>
            </a:r>
          </a:p>
          <a:p>
            <a:pPr>
              <a:lnSpc>
                <a:spcPts val="2025"/>
              </a:lnSpc>
            </a:pPr>
            <a:r>
              <a:rPr lang="en-US" sz="200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...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sz="2000" b="0">
              <a:solidFill>
                <a:srgbClr val="AF00DB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200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arguments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loads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if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lookup_weather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lookup_weather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49E4C-C25E-063C-0F7C-2944032031EE}"/>
              </a:ext>
            </a:extLst>
          </p:cNvPr>
          <p:cNvSpPr txBox="1"/>
          <p:nvPr/>
        </p:nvSpPr>
        <p:spPr>
          <a:xfrm>
            <a:off x="1135284" y="6199742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0" i="0" u="sng" dirty="0">
                <a:solidFill>
                  <a:srgbClr val="00008B"/>
                </a:solidFill>
                <a:effectLst/>
                <a:latin typeface="Aptos"/>
                <a:hlinkClick r:id="rId2"/>
              </a:rPr>
              <a:t>function_calling_call.py</a:t>
            </a:r>
            <a:endParaRPr lang="en-US" sz="220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B907C-77DC-DB38-0B31-91B51E5466FF}"/>
              </a:ext>
            </a:extLst>
          </p:cNvPr>
          <p:cNvSpPr txBox="1"/>
          <p:nvPr/>
        </p:nvSpPr>
        <p:spPr>
          <a:xfrm>
            <a:off x="1135284" y="5633256"/>
            <a:ext cx="10217841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Looking up weather for Berkeley...</a:t>
            </a:r>
          </a:p>
        </p:txBody>
      </p:sp>
    </p:spTree>
    <p:extLst>
      <p:ext uri="{BB962C8B-B14F-4D97-AF65-F5344CB8AC3E}">
        <p14:creationId xmlns:p14="http://schemas.microsoft.com/office/powerpoint/2010/main" val="2259978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7C199-552A-A2EC-B91C-05DBCC39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8849-DF9B-CB63-BBFE-C52675AB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sz="4400" err="1"/>
              <a:t>Flujo</a:t>
            </a:r>
            <a:r>
              <a:rPr lang="en-US" sz="4400"/>
              <a:t> </a:t>
            </a:r>
            <a:r>
              <a:rPr lang="en-US" sz="4400" err="1"/>
              <a:t>extendido</a:t>
            </a:r>
            <a:r>
              <a:rPr lang="en-US" sz="4400"/>
              <a:t>: </a:t>
            </a:r>
            <a:br>
              <a:rPr lang="en-US" sz="4400"/>
            </a:br>
            <a:r>
              <a:rPr lang="en-US" sz="4400"/>
              <a:t>Mandar </a:t>
            </a:r>
            <a:r>
              <a:rPr lang="en-US" sz="4400" err="1"/>
              <a:t>resultados</a:t>
            </a:r>
            <a:r>
              <a:rPr lang="en-US" sz="4400"/>
              <a:t> de </a:t>
            </a:r>
            <a:r>
              <a:rPr lang="en-US" sz="4400" err="1"/>
              <a:t>función</a:t>
            </a:r>
            <a:r>
              <a:rPr lang="en-US" sz="4400"/>
              <a:t> al LLM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52116-322E-2E5D-7680-27BF315820E6}"/>
              </a:ext>
            </a:extLst>
          </p:cNvPr>
          <p:cNvSpPr txBox="1"/>
          <p:nvPr/>
        </p:nvSpPr>
        <p:spPr>
          <a:xfrm>
            <a:off x="1135284" y="6184298"/>
            <a:ext cx="8029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Aptos" panose="020B0004020202020204" pitchFamily="34" charset="0"/>
                <a:hlinkClick r:id="rId2"/>
              </a:rPr>
              <a:t>https://platform.openai.com/docs/guides/function-calling</a:t>
            </a:r>
            <a:endParaRPr lang="en-US" sz="2200">
              <a:latin typeface="Aptos" panose="020B0004020202020204" pitchFamily="34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077768B3-67E8-39BE-43A2-1000D71FF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284" y="1996198"/>
            <a:ext cx="5710578" cy="3676319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 startAt="3"/>
            </a:pPr>
            <a:r>
              <a:rPr lang="en-US" sz="2400"/>
              <a:t>La dev llama a la </a:t>
            </a:r>
            <a:r>
              <a:rPr lang="en-US" sz="2400" err="1"/>
              <a:t>función</a:t>
            </a:r>
            <a:r>
              <a:rPr lang="en-US" sz="2400"/>
              <a:t> </a:t>
            </a:r>
            <a:r>
              <a:rPr lang="en-US" sz="2400" err="1"/>
              <a:t>correspondiente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su</a:t>
            </a:r>
            <a:r>
              <a:rPr lang="en-US" sz="2400"/>
              <a:t> </a:t>
            </a:r>
            <a:r>
              <a:rPr lang="en-US" sz="2400" err="1"/>
              <a:t>código</a:t>
            </a:r>
            <a:endParaRPr lang="en-US" sz="2400"/>
          </a:p>
          <a:p>
            <a:pPr>
              <a:buFont typeface="+mj-lt"/>
              <a:buAutoNum type="arabicPeriod" startAt="3"/>
            </a:pPr>
            <a:r>
              <a:rPr lang="en-US" sz="2400"/>
              <a:t>La dev </a:t>
            </a:r>
            <a:r>
              <a:rPr lang="en-US" sz="2400" err="1"/>
              <a:t>manda</a:t>
            </a:r>
            <a:r>
              <a:rPr lang="en-US" sz="2400"/>
              <a:t>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mensajes</a:t>
            </a:r>
            <a:r>
              <a:rPr lang="en-US" sz="2400"/>
              <a:t> </a:t>
            </a:r>
            <a:r>
              <a:rPr lang="en-US" sz="2400" err="1"/>
              <a:t>previos</a:t>
            </a:r>
            <a:r>
              <a:rPr lang="en-US" sz="2400"/>
              <a:t> y </a:t>
            </a:r>
            <a:r>
              <a:rPr lang="en-US" sz="2400" err="1"/>
              <a:t>los</a:t>
            </a:r>
            <a:r>
              <a:rPr lang="en-US" sz="2400"/>
              <a:t> </a:t>
            </a:r>
            <a:r>
              <a:rPr lang="en-US" sz="2400" err="1"/>
              <a:t>resultados</a:t>
            </a:r>
            <a:r>
              <a:rPr lang="en-US" sz="2400"/>
              <a:t> de la </a:t>
            </a:r>
            <a:r>
              <a:rPr lang="en-US" sz="2400" err="1"/>
              <a:t>función</a:t>
            </a:r>
            <a:r>
              <a:rPr lang="en-US" sz="2400"/>
              <a:t> al LLM</a:t>
            </a:r>
          </a:p>
          <a:p>
            <a:pPr>
              <a:buFont typeface="+mj-lt"/>
              <a:buAutoNum type="arabicPeriod" startAt="3"/>
            </a:pPr>
            <a:r>
              <a:rPr lang="en-US" sz="2400"/>
              <a:t>El LLM </a:t>
            </a:r>
            <a:r>
              <a:rPr lang="en-US" sz="2400" err="1"/>
              <a:t>responde</a:t>
            </a:r>
            <a:r>
              <a:rPr lang="en-US" sz="2400"/>
              <a:t> </a:t>
            </a:r>
            <a:r>
              <a:rPr lang="en-US" sz="2400" err="1"/>
              <a:t>basándose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todo</a:t>
            </a:r>
            <a:r>
              <a:rPr lang="en-US" sz="2400"/>
              <a:t> </a:t>
            </a:r>
            <a:r>
              <a:rPr lang="en-US" sz="2400" err="1"/>
              <a:t>el</a:t>
            </a:r>
            <a:r>
              <a:rPr lang="en-US" sz="2400"/>
              <a:t> </a:t>
            </a:r>
            <a:r>
              <a:rPr lang="en-US" sz="2400" err="1"/>
              <a:t>historial</a:t>
            </a:r>
            <a:endParaRPr lang="en-US" sz="2400"/>
          </a:p>
        </p:txBody>
      </p:sp>
      <p:pic>
        <p:nvPicPr>
          <p:cNvPr id="5122" name="Picture 2" descr="Function Calling Diagram Steps">
            <a:extLst>
              <a:ext uri="{FF2B5EF4-FFF2-40B4-BE49-F238E27FC236}">
                <a16:creationId xmlns:a16="http://schemas.microsoft.com/office/drawing/2014/main" id="{32891F53-70BC-5752-79C1-1EDE7C1B5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9"/>
          <a:stretch/>
        </p:blipFill>
        <p:spPr bwMode="auto">
          <a:xfrm>
            <a:off x="7094649" y="1926632"/>
            <a:ext cx="4765675" cy="41148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6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CD949-B3A7-77BF-0F86-5501334A6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0370-D150-2530-545B-D0FE0251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Enviando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resultados</a:t>
            </a:r>
            <a:r>
              <a:rPr lang="en-US"/>
              <a:t> de la </a:t>
            </a:r>
            <a:r>
              <a:rPr lang="en-US" err="1"/>
              <a:t>función</a:t>
            </a:r>
            <a:r>
              <a:rPr lang="en-US"/>
              <a:t> al LLM para la </a:t>
            </a:r>
            <a:r>
              <a:rPr lang="en-US" err="1"/>
              <a:t>respuesta</a:t>
            </a:r>
            <a:r>
              <a:rPr lang="en-US"/>
              <a:t> final</a:t>
            </a:r>
            <a:endParaRPr lang="es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281EC-2978-A8CF-6FD3-407CC62FF6A1}"/>
              </a:ext>
            </a:extLst>
          </p:cNvPr>
          <p:cNvSpPr txBox="1"/>
          <p:nvPr/>
        </p:nvSpPr>
        <p:spPr>
          <a:xfrm>
            <a:off x="8463519" y="5972793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8EC30E-9582-E088-AA74-657ED63FD792}"/>
              </a:ext>
            </a:extLst>
          </p:cNvPr>
          <p:cNvSpPr txBox="1"/>
          <p:nvPr/>
        </p:nvSpPr>
        <p:spPr>
          <a:xfrm>
            <a:off x="8583345" y="5917512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06EF7-A5E9-DCA2-BF85-3C240FEB7688}"/>
              </a:ext>
            </a:extLst>
          </p:cNvPr>
          <p:cNvSpPr txBox="1"/>
          <p:nvPr/>
        </p:nvSpPr>
        <p:spPr>
          <a:xfrm>
            <a:off x="1135284" y="1861979"/>
            <a:ext cx="10994379" cy="4452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arguments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loads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lookup_weather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result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lookup_weather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"tool"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tool_call_id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267F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completions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choices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7AF515-82EC-399F-1E65-ADE7FCF9F899}"/>
              </a:ext>
            </a:extLst>
          </p:cNvPr>
          <p:cNvSpPr txBox="1"/>
          <p:nvPr/>
        </p:nvSpPr>
        <p:spPr>
          <a:xfrm>
            <a:off x="1135284" y="6392638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0" i="0" u="sng" dirty="0">
                <a:solidFill>
                  <a:srgbClr val="00008B"/>
                </a:solidFill>
                <a:effectLst/>
                <a:latin typeface="Aptos"/>
                <a:hlinkClick r:id="rId2"/>
              </a:rPr>
              <a:t>function_calling_extended.py</a:t>
            </a:r>
            <a:endParaRPr lang="en-US" sz="220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299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00382-84D1-705F-14C1-4847ABE88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3120-9037-6DDE-909B-07CF2BD7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>
                <a:ea typeface="+mj-lt"/>
                <a:cs typeface="+mj-lt"/>
              </a:rPr>
              <a:t>Multiples</a:t>
            </a:r>
            <a:r>
              <a:rPr lang="es-MX" dirty="0">
                <a:ea typeface="+mj-lt"/>
                <a:cs typeface="+mj-lt"/>
              </a:rPr>
              <a:t> herramientas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2162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539B3-7281-86CA-DE9C-F9B711446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22CA-61D7-A105-975D-A057253F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Llamada</a:t>
            </a:r>
            <a:r>
              <a:rPr lang="en-US"/>
              <a:t> “</a:t>
            </a:r>
            <a:r>
              <a:rPr lang="en-US" err="1"/>
              <a:t>paralela</a:t>
            </a:r>
            <a:r>
              <a:rPr lang="en-US"/>
              <a:t>” de </a:t>
            </a:r>
            <a:r>
              <a:rPr lang="en-US" err="1"/>
              <a:t>herramientas</a:t>
            </a:r>
            <a:endParaRPr lang="es-MX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C2F47-5096-2B66-47BC-4491EB9F08C5}"/>
              </a:ext>
            </a:extLst>
          </p:cNvPr>
          <p:cNvSpPr txBox="1"/>
          <p:nvPr/>
        </p:nvSpPr>
        <p:spPr>
          <a:xfrm>
            <a:off x="8516547" y="5980884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D2A3C-1A27-02A9-BE9F-823129E26EA5}"/>
              </a:ext>
            </a:extLst>
          </p:cNvPr>
          <p:cNvSpPr txBox="1"/>
          <p:nvPr/>
        </p:nvSpPr>
        <p:spPr>
          <a:xfrm>
            <a:off x="5165180" y="1763036"/>
            <a:ext cx="6960022" cy="40010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client.chat.completions.create(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=MODEL_NAME,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"You're a tourism chatbot."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 film can I watch in berkeley?"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=[get_weather, get_movies],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tool_choice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"auto"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.choices[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].message.tool_calls[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func_name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.function.name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func_args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.function.arguments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8B8F6F-A03D-2A5F-3B18-4C643E568CB2}"/>
              </a:ext>
            </a:extLst>
          </p:cNvPr>
          <p:cNvCxnSpPr/>
          <p:nvPr/>
        </p:nvCxnSpPr>
        <p:spPr>
          <a:xfrm>
            <a:off x="4331803" y="4213082"/>
            <a:ext cx="4629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2185EF-FA1C-0F58-6782-C4398CB42CBC}"/>
              </a:ext>
            </a:extLst>
          </p:cNvPr>
          <p:cNvSpPr txBox="1"/>
          <p:nvPr/>
        </p:nvSpPr>
        <p:spPr>
          <a:xfrm>
            <a:off x="1049416" y="4009763"/>
            <a:ext cx="44398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tool_choice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latin typeface="Segoe UI" panose="020B0502040204020203" pitchFamily="34" charset="0"/>
                <a:cs typeface="Segoe UI" panose="020B0502040204020203" pitchFamily="34" charset="0"/>
              </a:rPr>
              <a:t>puede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ser:</a:t>
            </a:r>
          </a:p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"auto": </a:t>
            </a:r>
            <a:r>
              <a:rPr lang="en-US" sz="1600" err="1"/>
              <a:t>llamar</a:t>
            </a:r>
            <a:r>
              <a:rPr lang="en-US" sz="1600"/>
              <a:t> 0, 1 o </a:t>
            </a:r>
            <a:r>
              <a:rPr lang="en-US" sz="1600" err="1"/>
              <a:t>varias</a:t>
            </a:r>
            <a:r>
              <a:rPr lang="en-US" sz="1600"/>
              <a:t> </a:t>
            </a:r>
            <a:r>
              <a:rPr lang="en-US" sz="1600" err="1"/>
              <a:t>funciones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"required": </a:t>
            </a:r>
            <a:r>
              <a:rPr lang="en-US" sz="1600" err="1"/>
              <a:t>llamar</a:t>
            </a:r>
            <a:r>
              <a:rPr lang="en-US" sz="1600"/>
              <a:t> al </a:t>
            </a:r>
            <a:r>
              <a:rPr lang="en-US" sz="1600" err="1"/>
              <a:t>menos</a:t>
            </a:r>
            <a:r>
              <a:rPr lang="en-US" sz="1600"/>
              <a:t> </a:t>
            </a:r>
            <a:r>
              <a:rPr lang="en-US" sz="1600" err="1"/>
              <a:t>una</a:t>
            </a:r>
            <a:r>
              <a:rPr lang="en-US" sz="1600"/>
              <a:t> </a:t>
            </a:r>
            <a:r>
              <a:rPr lang="en-US" sz="1600" err="1"/>
              <a:t>función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/>
              <a:t>nombre</a:t>
            </a:r>
            <a:r>
              <a:rPr lang="en-US" sz="1600"/>
              <a:t> de </a:t>
            </a:r>
            <a:r>
              <a:rPr lang="en-US" sz="1600" err="1"/>
              <a:t>una</a:t>
            </a:r>
            <a:r>
              <a:rPr lang="en-US" sz="1600"/>
              <a:t> </a:t>
            </a:r>
            <a:r>
              <a:rPr lang="en-US" sz="1600" err="1"/>
              <a:t>función</a:t>
            </a:r>
            <a:r>
              <a:rPr lang="en-US" sz="1600"/>
              <a:t> </a:t>
            </a:r>
            <a:r>
              <a:rPr lang="en-US" sz="1600" err="1"/>
              <a:t>específica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"none": no </a:t>
            </a:r>
            <a:r>
              <a:rPr lang="en-US" sz="1600" err="1"/>
              <a:t>llamar</a:t>
            </a:r>
            <a:r>
              <a:rPr lang="en-US" sz="1600"/>
              <a:t> a </a:t>
            </a:r>
            <a:r>
              <a:rPr lang="en-US" sz="1600" err="1"/>
              <a:t>ninguna</a:t>
            </a:r>
            <a:r>
              <a:rPr lang="en-US" sz="1600"/>
              <a:t> </a:t>
            </a:r>
            <a:r>
              <a:rPr lang="en-US" sz="1600" err="1"/>
              <a:t>función</a:t>
            </a:r>
            <a:endParaRPr lang="en-US" sz="160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B609C6D-2AF5-911E-968A-BD798785E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3" y="1847192"/>
            <a:ext cx="3675117" cy="20702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/>
              <a:t>Tu LLM </a:t>
            </a:r>
            <a:r>
              <a:rPr lang="en-US" sz="2400" err="1"/>
              <a:t>puede</a:t>
            </a:r>
            <a:r>
              <a:rPr lang="en-US" sz="2400"/>
              <a:t> </a:t>
            </a:r>
            <a:r>
              <a:rPr lang="en-US" sz="2400" err="1"/>
              <a:t>elegir</a:t>
            </a:r>
            <a:r>
              <a:rPr lang="en-US" sz="2400"/>
              <a:t> entre </a:t>
            </a:r>
            <a:r>
              <a:rPr lang="en-US" sz="2400" b="1" err="1"/>
              <a:t>varias</a:t>
            </a:r>
            <a:r>
              <a:rPr lang="en-US" sz="2400"/>
              <a:t> </a:t>
            </a:r>
            <a:r>
              <a:rPr lang="en-US" sz="2400" err="1"/>
              <a:t>definiciones</a:t>
            </a:r>
            <a:r>
              <a:rPr lang="en-US" sz="2400"/>
              <a:t> de </a:t>
            </a:r>
            <a:r>
              <a:rPr lang="en-US" sz="2400" err="1"/>
              <a:t>función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/>
              <a:t>Solamente soportado por algunos modelos.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6DB31-B81A-0811-FCFB-19818D94373E}"/>
              </a:ext>
            </a:extLst>
          </p:cNvPr>
          <p:cNvSpPr txBox="1"/>
          <p:nvPr/>
        </p:nvSpPr>
        <p:spPr>
          <a:xfrm>
            <a:off x="1188312" y="5967408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0" i="0" u="sng" dirty="0">
                <a:solidFill>
                  <a:srgbClr val="00008B"/>
                </a:solidFill>
                <a:effectLst/>
                <a:latin typeface="Aptos"/>
                <a:hlinkClick r:id="rId2"/>
              </a:rPr>
              <a:t>function_calling_parallel.py</a:t>
            </a:r>
            <a:endParaRPr lang="en-US" sz="2200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69931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8E48F-3B56-0026-8A17-9615704A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3465-698D-3DA8-706B-C6696268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Llamada de herramientas en loop </a:t>
            </a:r>
            <a:endParaRPr lang="es-MX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C1A62-92E2-5AAD-A112-411D271C5DDE}"/>
              </a:ext>
            </a:extLst>
          </p:cNvPr>
          <p:cNvSpPr txBox="1"/>
          <p:nvPr/>
        </p:nvSpPr>
        <p:spPr>
          <a:xfrm>
            <a:off x="8516547" y="5980884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F7FCB7-FDE0-98CF-7938-D2F10528F0D6}"/>
              </a:ext>
            </a:extLst>
          </p:cNvPr>
          <p:cNvSpPr txBox="1"/>
          <p:nvPr/>
        </p:nvSpPr>
        <p:spPr>
          <a:xfrm>
            <a:off x="1079157" y="1667107"/>
            <a:ext cx="10624243" cy="4452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while True: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client.chat.completions.create(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=MODEL_NAME,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=messages,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=[get_weather, get_movies])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assistant_message 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response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.choices[</a:t>
            </a:r>
            <a:r>
              <a:rPr lang="en-US">
                <a:solidFill>
                  <a:srgbClr val="0986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].message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assistant_message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tool_calls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assistant_message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.tool_calls[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func_name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.function.name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target_tool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tool_mapping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func_name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func_args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.function.arguments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parsed_args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func_args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tool_result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target_tool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(**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parsed_args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tool_result_str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tool_result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"tool"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"tool_call_id"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tool_call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fn_name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tool_result_str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"assistant"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assistant_message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content})</a:t>
            </a: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A07D2-5DBE-E896-86C7-53E91961749F}"/>
              </a:ext>
            </a:extLst>
          </p:cNvPr>
          <p:cNvSpPr txBox="1"/>
          <p:nvPr/>
        </p:nvSpPr>
        <p:spPr>
          <a:xfrm>
            <a:off x="1060495" y="6236322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0" i="0" u="sng" dirty="0">
                <a:solidFill>
                  <a:srgbClr val="00008B"/>
                </a:solidFill>
                <a:effectLst/>
                <a:latin typeface="Aptos"/>
                <a:hlinkClick r:id="rId3"/>
              </a:rPr>
              <a:t>function_calling_while_loop.py</a:t>
            </a:r>
            <a:endParaRPr lang="en-US" sz="2200" dirty="0">
              <a:latin typeface="Aptos"/>
            </a:endParaRP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E4807F9F-0303-2FEF-7F82-D18BA4698F2D}"/>
              </a:ext>
            </a:extLst>
          </p:cNvPr>
          <p:cNvSpPr/>
          <p:nvPr/>
        </p:nvSpPr>
        <p:spPr>
          <a:xfrm>
            <a:off x="9183650" y="1769076"/>
            <a:ext cx="2987327" cy="977462"/>
          </a:xfrm>
          <a:prstGeom prst="wedgeEllipseCallout">
            <a:avLst>
              <a:gd name="adj1" fmla="val -57340"/>
              <a:gd name="adj2" fmla="val -6285"/>
            </a:avLst>
          </a:prstGeom>
          <a:solidFill>
            <a:srgbClr val="4486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latin typeface="Consolas" panose="020B0609020204030204" pitchFamily="49" charset="0"/>
                <a:cs typeface="Consolas" panose="020B0609020204030204" pitchFamily="49" charset="0"/>
              </a:rPr>
              <a:t>hoy_fecha()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4F6E5-4315-6DFF-113A-B61C7DC80E7F}"/>
              </a:ext>
            </a:extLst>
          </p:cNvPr>
          <p:cNvSpPr txBox="1"/>
          <p:nvPr/>
        </p:nvSpPr>
        <p:spPr>
          <a:xfrm>
            <a:off x="8160607" y="530915"/>
            <a:ext cx="93507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5000"/>
              <a:t>🤖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7CE04-9A36-128B-D3DF-FD395DFD7E2F}"/>
              </a:ext>
            </a:extLst>
          </p:cNvPr>
          <p:cNvSpPr txBox="1"/>
          <p:nvPr/>
        </p:nvSpPr>
        <p:spPr>
          <a:xfrm>
            <a:off x="8160607" y="2973475"/>
            <a:ext cx="103778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5000"/>
              <a:t>🤖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6F610A96-9346-A8EC-3D2C-CE116E718F87}"/>
              </a:ext>
            </a:extLst>
          </p:cNvPr>
          <p:cNvSpPr/>
          <p:nvPr/>
        </p:nvSpPr>
        <p:spPr>
          <a:xfrm>
            <a:off x="9183650" y="2881648"/>
            <a:ext cx="2899011" cy="977462"/>
          </a:xfrm>
          <a:prstGeom prst="wedgeEllipseCallout">
            <a:avLst>
              <a:gd name="adj1" fmla="val -57340"/>
              <a:gd name="adj2" fmla="val -6285"/>
            </a:avLst>
          </a:prstGeom>
          <a:solidFill>
            <a:srgbClr val="4486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>
                <a:latin typeface="Consolas" panose="020B0609020204030204" pitchFamily="49" charset="0"/>
                <a:cs typeface="Consolas" panose="020B0609020204030204" pitchFamily="49" charset="0"/>
              </a:rPr>
              <a:t>peliculas</a:t>
            </a:r>
          </a:p>
          <a:p>
            <a:pPr algn="ctr"/>
            <a:r>
              <a:rPr lang="en-US" sz="1900" b="1">
                <a:latin typeface="Consolas" panose="020B0609020204030204" pitchFamily="49" charset="0"/>
                <a:cs typeface="Consolas" panose="020B0609020204030204" pitchFamily="49" charset="0"/>
              </a:rPr>
              <a:t>("2025-08-01")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767F1-0D4C-FCDF-E3E2-7CA222958CBE}"/>
              </a:ext>
            </a:extLst>
          </p:cNvPr>
          <p:cNvSpPr txBox="1"/>
          <p:nvPr/>
        </p:nvSpPr>
        <p:spPr>
          <a:xfrm>
            <a:off x="8160607" y="4060314"/>
            <a:ext cx="103778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5000"/>
              <a:t>🤖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0039B091-D59C-F6E7-D7AE-CB1D084BB152}"/>
              </a:ext>
            </a:extLst>
          </p:cNvPr>
          <p:cNvSpPr/>
          <p:nvPr/>
        </p:nvSpPr>
        <p:spPr>
          <a:xfrm>
            <a:off x="9183650" y="3968487"/>
            <a:ext cx="2899011" cy="977462"/>
          </a:xfrm>
          <a:prstGeom prst="wedgeEllipseCallout">
            <a:avLst>
              <a:gd name="adj1" fmla="val -57340"/>
              <a:gd name="adj2" fmla="val -6285"/>
            </a:avLst>
          </a:prstGeom>
          <a:solidFill>
            <a:srgbClr val="4486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latin typeface="Consolas" panose="020B0609020204030204" pitchFamily="49" charset="0"/>
                <a:cs typeface="Consolas" panose="020B0609020204030204" pitchFamily="49" charset="0"/>
              </a:rPr>
              <a:t>Películas de 8 de agosto: ....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B8E6F-58FD-256F-774B-1C99ED412A50}"/>
              </a:ext>
            </a:extLst>
          </p:cNvPr>
          <p:cNvSpPr txBox="1"/>
          <p:nvPr/>
        </p:nvSpPr>
        <p:spPr>
          <a:xfrm>
            <a:off x="8160607" y="1924178"/>
            <a:ext cx="103778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5000"/>
              <a:t>🤖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03460E31-600D-E8CA-DEFF-7E080E86D812}"/>
              </a:ext>
            </a:extLst>
          </p:cNvPr>
          <p:cNvSpPr/>
          <p:nvPr/>
        </p:nvSpPr>
        <p:spPr>
          <a:xfrm rot="5400000">
            <a:off x="8983428" y="559700"/>
            <a:ext cx="646332" cy="662781"/>
          </a:xfrm>
          <a:prstGeom prst="curvedDownArrow">
            <a:avLst>
              <a:gd name="adj1" fmla="val 12512"/>
              <a:gd name="adj2" fmla="val 50000"/>
              <a:gd name="adj3" fmla="val 25000"/>
            </a:avLst>
          </a:prstGeom>
          <a:solidFill>
            <a:srgbClr val="4486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F74DF7-C8C4-B396-6099-82F2C30ED97B}"/>
              </a:ext>
            </a:extLst>
          </p:cNvPr>
          <p:cNvSpPr txBox="1"/>
          <p:nvPr/>
        </p:nvSpPr>
        <p:spPr>
          <a:xfrm>
            <a:off x="9773326" y="415451"/>
            <a:ext cx="2293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Llamar herramientos</a:t>
            </a:r>
          </a:p>
          <a:p>
            <a:r>
              <a:rPr lang="en-US" i="1"/>
              <a:t>hasta </a:t>
            </a:r>
            <a:r>
              <a:rPr lang="en-US"/>
              <a:t>respuesta no es herramienta</a:t>
            </a:r>
          </a:p>
        </p:txBody>
      </p:sp>
    </p:spTree>
    <p:extLst>
      <p:ext uri="{BB962C8B-B14F-4D97-AF65-F5344CB8AC3E}">
        <p14:creationId xmlns:p14="http://schemas.microsoft.com/office/powerpoint/2010/main" val="167926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626B-1396-12AB-4226-9B7141D56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1A1F40-324E-C413-97EE-48B9AF629DFA}"/>
              </a:ext>
            </a:extLst>
          </p:cNvPr>
          <p:cNvSpPr/>
          <p:nvPr/>
        </p:nvSpPr>
        <p:spPr>
          <a:xfrm>
            <a:off x="470780" y="1484768"/>
            <a:ext cx="6554709" cy="5540721"/>
          </a:xfrm>
          <a:prstGeom prst="roundRect">
            <a:avLst>
              <a:gd name="adj" fmla="val 21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0605B6-8C41-2644-1ACB-81925A8A00D0}"/>
              </a:ext>
            </a:extLst>
          </p:cNvPr>
          <p:cNvSpPr txBox="1">
            <a:spLocks/>
          </p:cNvSpPr>
          <p:nvPr/>
        </p:nvSpPr>
        <p:spPr>
          <a:xfrm>
            <a:off x="596349" y="1618258"/>
            <a:ext cx="6294782" cy="50873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Arial,Sans-Serif" panose="020B0604020202020204" pitchFamily="34" charset="0"/>
            </a:pPr>
            <a:r>
              <a:rPr lang="en-US"/>
              <a:t>🧠 10/7: LLMs </a:t>
            </a:r>
          </a:p>
          <a:p>
            <a:pPr>
              <a:buFont typeface="Arial,Sans-Serif" panose="020B0604020202020204" pitchFamily="34" charset="0"/>
            </a:pPr>
            <a:r>
              <a:rPr lang="en-US"/>
              <a:t>↖️ 10/8: Embeddings  </a:t>
            </a:r>
            <a:r>
              <a:rPr lang="en-US" err="1"/>
              <a:t>vectoriales</a:t>
            </a:r>
            <a:endParaRPr lang="en-US"/>
          </a:p>
          <a:p>
            <a:pPr>
              <a:buFont typeface="Arial,Sans-Serif" panose="020B0604020202020204" pitchFamily="34" charset="0"/>
            </a:pPr>
            <a:r>
              <a:rPr lang="en-US"/>
              <a:t>🔍 10/9: RAG </a:t>
            </a:r>
          </a:p>
          <a:p>
            <a:pPr>
              <a:buFont typeface="Arial,Sans-Serif" panose="020B0604020202020204" pitchFamily="34" charset="0"/>
            </a:pPr>
            <a:r>
              <a:rPr lang="en-US"/>
              <a:t>️ 🖼10/14: Models de Visión</a:t>
            </a:r>
          </a:p>
          <a:p>
            <a:pPr>
              <a:buFont typeface="Arial,Sans-Serif" panose="020B0604020202020204" pitchFamily="34" charset="0"/>
            </a:pPr>
            <a:r>
              <a:rPr lang="en-US"/>
              <a:t>🛠️ 10/15: </a:t>
            </a:r>
            <a:r>
              <a:rPr lang="en-US" err="1"/>
              <a:t>Salidas</a:t>
            </a:r>
            <a:r>
              <a:rPr lang="en-US"/>
              <a:t> </a:t>
            </a:r>
            <a:r>
              <a:rPr lang="en-US" err="1"/>
              <a:t>Estructuradas</a:t>
            </a:r>
            <a:r>
              <a:rPr lang="en-US"/>
              <a:t> </a:t>
            </a:r>
          </a:p>
          <a:p>
            <a:pPr>
              <a:buFont typeface="Arial,Sans-Serif" panose="020B0604020202020204" pitchFamily="34" charset="0"/>
            </a:pPr>
            <a:r>
              <a:rPr lang="en-US"/>
              <a:t>🛡️ 10/16: Calidad y Seguridad </a:t>
            </a:r>
          </a:p>
          <a:p>
            <a:pPr>
              <a:buFont typeface="Arial,Sans-Serif" panose="020B0604020202020204" pitchFamily="34" charset="0"/>
            </a:pPr>
            <a:r>
              <a:rPr lang="en-US"/>
              <a:t>🛠️ 10/21: Tool calling </a:t>
            </a:r>
          </a:p>
          <a:p>
            <a:pPr>
              <a:buFont typeface="Arial,Sans-Serif" panose="020B0604020202020204" pitchFamily="34" charset="0"/>
            </a:pPr>
            <a:r>
              <a:rPr lang="en-US"/>
              <a:t>🤖 10/22: </a:t>
            </a:r>
            <a:r>
              <a:rPr lang="en-US" err="1"/>
              <a:t>Agentes</a:t>
            </a:r>
            <a:endParaRPr lang="en-US"/>
          </a:p>
          <a:p>
            <a:pPr>
              <a:buFont typeface="Arial,Sans-Serif" panose="020B0604020202020204" pitchFamily="34" charset="0"/>
            </a:pPr>
            <a:r>
              <a:rPr lang="en-US"/>
              <a:t>🔗 10/23: Model Context Protocol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2ED871E-7865-4ABB-BE12-9BBB10583357}"/>
              </a:ext>
            </a:extLst>
          </p:cNvPr>
          <p:cNvSpPr txBox="1"/>
          <p:nvPr/>
        </p:nvSpPr>
        <p:spPr>
          <a:xfrm>
            <a:off x="7998509" y="6066117"/>
            <a:ext cx="401817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>
                <a:hlinkClick r:id="rId3"/>
              </a:rPr>
              <a:t>aka.ms/pythonia/recursos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5190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EA6C-BC6C-3A05-0224-BE3A6D185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B008F-8E4B-0BB9-0827-13583E38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ea typeface="+mj-lt"/>
                <a:cs typeface="+mj-lt"/>
              </a:rPr>
              <a:t>Soporte para</a:t>
            </a:r>
            <a:br>
              <a:rPr lang="es-MX">
                <a:ea typeface="+mj-lt"/>
                <a:cs typeface="+mj-lt"/>
              </a:rPr>
            </a:br>
            <a:r>
              <a:rPr lang="es-MX">
                <a:ea typeface="+mj-lt"/>
                <a:cs typeface="+mj-lt"/>
              </a:rPr>
              <a:t>Function Calling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2400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FBB8-306F-0935-3592-B3645A4F6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021-5A9C-75EA-C7F5-3493B6C7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Soporte</a:t>
            </a:r>
            <a:r>
              <a:rPr lang="en-US"/>
              <a:t> para </a:t>
            </a:r>
            <a:r>
              <a:rPr lang="en-US" err="1"/>
              <a:t>llamadas</a:t>
            </a:r>
            <a:r>
              <a:rPr lang="en-US"/>
              <a:t> a </a:t>
            </a:r>
            <a:r>
              <a:rPr lang="en-US" err="1"/>
              <a:t>funciones</a:t>
            </a:r>
            <a:endParaRPr lang="es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AA62E-6FCC-B00D-F963-2E1B1AF14BFD}"/>
              </a:ext>
            </a:extLst>
          </p:cNvPr>
          <p:cNvSpPr txBox="1"/>
          <p:nvPr/>
        </p:nvSpPr>
        <p:spPr>
          <a:xfrm>
            <a:off x="1135284" y="6059877"/>
            <a:ext cx="80298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Aptos" panose="020B0004020202020204" pitchFamily="34" charset="0"/>
                <a:hlinkClick r:id="rId2"/>
              </a:rPr>
              <a:t>https://platform.openai.com/docs/guides/function-calling</a:t>
            </a:r>
            <a:endParaRPr lang="en-US" sz="2200">
              <a:latin typeface="Aptos" panose="020B0004020202020204" pitchFamily="34" charset="0"/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E10B6D8-7C9A-E430-570A-ACAD6824C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284" y="1650774"/>
            <a:ext cx="10515600" cy="8092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/>
              <a:t>OpenAI </a:t>
            </a:r>
            <a:r>
              <a:rPr lang="en-US" sz="2400" err="1"/>
              <a:t>fue</a:t>
            </a:r>
            <a:r>
              <a:rPr lang="en-US" sz="2400"/>
              <a:t> la </a:t>
            </a:r>
            <a:r>
              <a:rPr lang="en-US" sz="2400" err="1"/>
              <a:t>primera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ofrecer</a:t>
            </a:r>
            <a:r>
              <a:rPr lang="en-US" sz="2400"/>
              <a:t> </a:t>
            </a:r>
            <a:r>
              <a:rPr lang="en-US" sz="2400" err="1"/>
              <a:t>soporte</a:t>
            </a:r>
            <a:r>
              <a:rPr lang="en-US" sz="2400"/>
              <a:t> pa' </a:t>
            </a:r>
            <a:r>
              <a:rPr lang="en-US" sz="2400" err="1"/>
              <a:t>llamar</a:t>
            </a:r>
            <a:r>
              <a:rPr lang="en-US" sz="2400"/>
              <a:t> </a:t>
            </a:r>
            <a:r>
              <a:rPr lang="en-US" sz="2400" err="1"/>
              <a:t>funciones</a:t>
            </a:r>
            <a:r>
              <a:rPr lang="en-US" sz="2400"/>
              <a:t>, </a:t>
            </a:r>
            <a:r>
              <a:rPr lang="en-US" sz="2400" err="1"/>
              <a:t>pero</a:t>
            </a:r>
            <a:r>
              <a:rPr lang="en-US" sz="2400"/>
              <a:t> </a:t>
            </a:r>
            <a:r>
              <a:rPr lang="en-US" sz="2400" err="1"/>
              <a:t>ahora</a:t>
            </a:r>
            <a:r>
              <a:rPr lang="en-US" sz="2400"/>
              <a:t> </a:t>
            </a:r>
            <a:r>
              <a:rPr lang="en-US" sz="2400" err="1"/>
              <a:t>ya</a:t>
            </a:r>
            <a:r>
              <a:rPr lang="en-US" sz="2400"/>
              <a:t> lo </a:t>
            </a:r>
            <a:r>
              <a:rPr lang="en-US" sz="2400" err="1"/>
              <a:t>tienen</a:t>
            </a:r>
            <a:r>
              <a:rPr lang="en-US" sz="2400"/>
              <a:t> </a:t>
            </a:r>
            <a:r>
              <a:rPr lang="en-US" sz="2400" err="1"/>
              <a:t>formalmente</a:t>
            </a:r>
            <a:r>
              <a:rPr lang="en-US" sz="2400"/>
              <a:t> </a:t>
            </a:r>
            <a:r>
              <a:rPr lang="en-US" sz="2400" err="1"/>
              <a:t>muchos</a:t>
            </a:r>
            <a:r>
              <a:rPr lang="en-US" sz="2400"/>
              <a:t> </a:t>
            </a:r>
            <a:r>
              <a:rPr lang="en-US" sz="2400" err="1"/>
              <a:t>otros</a:t>
            </a:r>
            <a:r>
              <a:rPr lang="en-US" sz="2400"/>
              <a:t> </a:t>
            </a:r>
            <a:r>
              <a:rPr lang="en-US" sz="2400" err="1"/>
              <a:t>modelos</a:t>
            </a:r>
            <a:r>
              <a:rPr lang="en-US" sz="2400"/>
              <a:t> también.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7FB7AD8-A2EB-AA9F-1264-05173770B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222577"/>
              </p:ext>
            </p:extLst>
          </p:nvPr>
        </p:nvGraphicFramePr>
        <p:xfrm>
          <a:off x="1205027" y="2492347"/>
          <a:ext cx="10161918" cy="3366349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792439">
                  <a:extLst>
                    <a:ext uri="{9D8B030D-6E8A-4147-A177-3AD203B41FA5}">
                      <a16:colId xmlns:a16="http://schemas.microsoft.com/office/drawing/2014/main" val="262873576"/>
                    </a:ext>
                  </a:extLst>
                </a:gridCol>
                <a:gridCol w="7369479">
                  <a:extLst>
                    <a:ext uri="{9D8B030D-6E8A-4147-A177-3AD203B41FA5}">
                      <a16:colId xmlns:a16="http://schemas.microsoft.com/office/drawing/2014/main" val="2078267454"/>
                    </a:ext>
                  </a:extLst>
                </a:gridCol>
              </a:tblGrid>
              <a:tr h="36759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>
                          <a:effectLst/>
                          <a:latin typeface="Aptos" panose="020B0004020202020204" pitchFamily="34" charset="0"/>
                        </a:rPr>
                        <a:t>Host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1">
                          <a:effectLst/>
                          <a:latin typeface="Aptos" panose="020B0004020202020204" pitchFamily="34" charset="0"/>
                        </a:rPr>
                        <a:t>Supported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070569"/>
                  </a:ext>
                </a:extLst>
              </a:tr>
              <a:tr h="5128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OpenAI.com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All GPT models plus o3-mini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596832"/>
                  </a:ext>
                </a:extLst>
              </a:tr>
              <a:tr h="51287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GitHub Models (Free)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Aptos" panose="020B0004020202020204" pitchFamily="34" charset="0"/>
                        </a:rPr>
                        <a:t>OpenAI GPT models, o3-mini,AI21-Jamba-1.5-Large,AI21-Jamba-1.5-Mini,Codestral-2501,Cohere-command-r,Ministral-3B,Mistral-Large-2411,Mistral-Nemo,Mistral-small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369320"/>
                  </a:ext>
                </a:extLst>
              </a:tr>
              <a:tr h="9452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Azure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All of those models, and more!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583176"/>
                  </a:ext>
                </a:extLst>
              </a:tr>
              <a:tr h="50615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  <a:latin typeface="Aptos" panose="020B0004020202020204" pitchFamily="34" charset="0"/>
                        </a:rPr>
                        <a:t>Ollama (Free, 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effectLst/>
                          <a:latin typeface="Aptos" panose="020B0004020202020204" pitchFamily="34" charset="0"/>
                          <a:hlinkClick r:id="rId3"/>
                        </a:rPr>
                        <a:t>https://ollama.com/search?c=tools</a:t>
                      </a:r>
                      <a:endParaRPr lang="en-US" sz="2000">
                        <a:effectLst/>
                        <a:latin typeface="Aptos" panose="020B00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9745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694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8BE9-9AEC-920B-90F1-46518191E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F8A8-ADFF-DEF3-BC92-FEF39AE7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Pero no siempre funcionan bien...</a:t>
            </a:r>
            <a:endParaRPr lang="es-MX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9F7BEE75-8D61-DEAF-204D-621E61BF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881" y="1970986"/>
            <a:ext cx="10455328" cy="3858314"/>
          </a:xfrm>
        </p:spPr>
        <p:txBody>
          <a:bodyPr>
            <a:noAutofit/>
          </a:bodyPr>
          <a:lstStyle/>
          <a:p>
            <a:r>
              <a:rPr lang="en-US" sz="2400"/>
              <a:t>Alucinaciones de nombres de funcionas o argumentos de funcionas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r>
              <a:rPr lang="en-US" sz="2400"/>
              <a:t>Modelos que nunca quieren llamar la funciona appropriada</a:t>
            </a:r>
          </a:p>
          <a:p>
            <a:r>
              <a:rPr lang="en-US" sz="2400"/>
              <a:t>Modelos que se hace confuso con mas de una llamada de funciona en la conversación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F988DC-EB26-7BE7-BD9B-265C59CAD55B}"/>
              </a:ext>
            </a:extLst>
          </p:cNvPr>
          <p:cNvSpPr txBox="1"/>
          <p:nvPr/>
        </p:nvSpPr>
        <p:spPr>
          <a:xfrm>
            <a:off x="1776845" y="2797788"/>
            <a:ext cx="38399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✅ lookup_weather("Berkeley")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ED666-37C3-2EA0-B1A6-0064AD8E8C6B}"/>
              </a:ext>
            </a:extLst>
          </p:cNvPr>
          <p:cNvSpPr txBox="1"/>
          <p:nvPr/>
        </p:nvSpPr>
        <p:spPr>
          <a:xfrm>
            <a:off x="6828523" y="3167120"/>
            <a:ext cx="35814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❌ lookup_weather(37, -122)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9E409-305D-D6F8-CFFA-12EA82EFAFB5}"/>
              </a:ext>
            </a:extLst>
          </p:cNvPr>
          <p:cNvSpPr txBox="1"/>
          <p:nvPr/>
        </p:nvSpPr>
        <p:spPr>
          <a:xfrm>
            <a:off x="6828523" y="2535382"/>
            <a:ext cx="358663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❌ get_weather("Berkeley")</a:t>
            </a:r>
          </a:p>
        </p:txBody>
      </p:sp>
    </p:spTree>
    <p:extLst>
      <p:ext uri="{BB962C8B-B14F-4D97-AF65-F5344CB8AC3E}">
        <p14:creationId xmlns:p14="http://schemas.microsoft.com/office/powerpoint/2010/main" val="927776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D32A6-8895-65A4-A81F-A1499FEDD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11F6-D58D-C757-250B-FCBBD0F4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Tool-Calling Leaderboard </a:t>
            </a:r>
            <a:endParaRPr lang="es-MX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FE54F-9FD2-5121-4787-33FC1A4D5289}"/>
              </a:ext>
            </a:extLst>
          </p:cNvPr>
          <p:cNvSpPr txBox="1"/>
          <p:nvPr/>
        </p:nvSpPr>
        <p:spPr>
          <a:xfrm>
            <a:off x="1192881" y="6122084"/>
            <a:ext cx="6134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https://gorilla.cs.berkeley.edu/leaderboard.html</a:t>
            </a:r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9BEF86-CD2E-473B-37B0-422855EB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83" y="1936674"/>
            <a:ext cx="9819433" cy="40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4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7783E-6A4B-C1C9-55FB-4258DC91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7649-213A-7632-FE36-569BED99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ea typeface="+mj-lt"/>
                <a:cs typeface="+mj-lt"/>
              </a:rPr>
              <a:t>Como mejorar la </a:t>
            </a:r>
            <a:r>
              <a:rPr lang="es-MX" dirty="0" err="1">
                <a:ea typeface="+mj-lt"/>
                <a:cs typeface="+mj-lt"/>
              </a:rPr>
              <a:t>fiabilidad</a:t>
            </a:r>
            <a:endParaRPr lang="es-MX" dirty="0" err="1"/>
          </a:p>
        </p:txBody>
      </p:sp>
    </p:spTree>
    <p:extLst>
      <p:ext uri="{BB962C8B-B14F-4D97-AF65-F5344CB8AC3E}">
        <p14:creationId xmlns:p14="http://schemas.microsoft.com/office/powerpoint/2010/main" val="1789226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FDED5-8FD7-0B82-95E0-3BF9D2302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B554-0FA3-71FA-1773-E2FAA884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 </a:t>
            </a:r>
            <a:r>
              <a:rPr lang="en-US" dirty="0" err="1"/>
              <a:t>modelos</a:t>
            </a:r>
            <a:r>
              <a:rPr lang="en-US" dirty="0"/>
              <a:t> OpenAI: "strict" modo</a:t>
            </a:r>
            <a:endParaRPr lang="es-MX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A33CE-0721-C8D7-DE5F-C5A744AAAC74}"/>
              </a:ext>
            </a:extLst>
          </p:cNvPr>
          <p:cNvSpPr txBox="1"/>
          <p:nvPr/>
        </p:nvSpPr>
        <p:spPr>
          <a:xfrm>
            <a:off x="8516547" y="5980884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A655D27-76A0-12B8-FFFD-8DCA7341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622" y="3876547"/>
            <a:ext cx="3926614" cy="15278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En modo "</a:t>
            </a:r>
            <a:r>
              <a:rPr lang="en-US" sz="2400" b="1" dirty="0"/>
              <a:t>strict</a:t>
            </a:r>
            <a:r>
              <a:rPr lang="en-US" sz="2400" dirty="0"/>
              <a:t>" (</a:t>
            </a:r>
            <a:r>
              <a:rPr lang="en-US" sz="2400" dirty="0" err="1"/>
              <a:t>estricto</a:t>
            </a:r>
            <a:r>
              <a:rPr lang="en-US" sz="2400" dirty="0"/>
              <a:t>), OpenAI </a:t>
            </a:r>
            <a:r>
              <a:rPr lang="en-US" sz="2400" dirty="0" err="1"/>
              <a:t>garantiza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resultado</a:t>
            </a:r>
            <a:r>
              <a:rPr lang="en-US" sz="2400" dirty="0"/>
              <a:t> </a:t>
            </a:r>
            <a:r>
              <a:rPr lang="en-US" sz="2400" dirty="0" err="1"/>
              <a:t>cumpla</a:t>
            </a:r>
            <a:r>
              <a:rPr lang="en-US" sz="2400" dirty="0"/>
              <a:t> con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esquema</a:t>
            </a:r>
            <a:r>
              <a:rPr lang="en-US" sz="2400" dirty="0"/>
              <a:t> de la </a:t>
            </a:r>
            <a:r>
              <a:rPr lang="en-US" sz="2400" dirty="0" err="1"/>
              <a:t>funcion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90E45-672D-84AF-FBD5-5703E9092D3B}"/>
              </a:ext>
            </a:extLst>
          </p:cNvPr>
          <p:cNvSpPr txBox="1"/>
          <p:nvPr/>
        </p:nvSpPr>
        <p:spPr>
          <a:xfrm>
            <a:off x="1227277" y="6184298"/>
            <a:ext cx="100546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Aptos" panose="020B0004020202020204" pitchFamily="34" charset="0"/>
                <a:hlinkClick r:id="rId2"/>
              </a:rPr>
              <a:t>https://platform.openai.com/docs/guides/function-calling#strict-mode</a:t>
            </a:r>
            <a:endParaRPr lang="en-US" sz="2200">
              <a:latin typeface="Aptos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D3C3E-AA8F-08F0-9579-02F2F50F09E5}"/>
              </a:ext>
            </a:extLst>
          </p:cNvPr>
          <p:cNvSpPr txBox="1"/>
          <p:nvPr/>
        </p:nvSpPr>
        <p:spPr>
          <a:xfrm>
            <a:off x="6181867" y="1790016"/>
            <a:ext cx="5580641" cy="39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"lookup_weather"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 weather for city"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"parameters"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"properties"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"city_name"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"The city 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"strict"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"required"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}}}]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E71484-948E-0309-7247-84ABD1C11B42}"/>
              </a:ext>
            </a:extLst>
          </p:cNvPr>
          <p:cNvCxnSpPr>
            <a:cxnSpLocks/>
          </p:cNvCxnSpPr>
          <p:nvPr/>
        </p:nvCxnSpPr>
        <p:spPr>
          <a:xfrm>
            <a:off x="5595351" y="5023574"/>
            <a:ext cx="117303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EAF4CE-3FB8-1DE6-ECBC-B4B250AB799F}"/>
              </a:ext>
            </a:extLst>
          </p:cNvPr>
          <p:cNvSpPr txBox="1"/>
          <p:nvPr/>
        </p:nvSpPr>
        <p:spPr>
          <a:xfrm>
            <a:off x="1227277" y="5690788"/>
            <a:ext cx="4113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Hay restricciones, leer mas:</a:t>
            </a:r>
          </a:p>
        </p:txBody>
      </p:sp>
    </p:spTree>
    <p:extLst>
      <p:ext uri="{BB962C8B-B14F-4D97-AF65-F5344CB8AC3E}">
        <p14:creationId xmlns:p14="http://schemas.microsoft.com/office/powerpoint/2010/main" val="262482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87C7-452D-AEB0-B859-D19DA3E33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D4D5-4703-1B3C-91CB-BFFF467F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Manejar errores de esquema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46603-FF1B-A577-EDE9-4742D4D81E13}"/>
              </a:ext>
            </a:extLst>
          </p:cNvPr>
          <p:cNvSpPr txBox="1"/>
          <p:nvPr/>
        </p:nvSpPr>
        <p:spPr>
          <a:xfrm>
            <a:off x="8589284" y="5918538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E599630-3C0F-D184-AD0C-156F0E37D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71" y="1574712"/>
            <a:ext cx="10736121" cy="4616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/>
              <a:t>Si todavia hay riesgo de alucinaciones, es mejor anticipar en codigo.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0D019-3FB7-EF01-56E4-9E25948EAE10}"/>
              </a:ext>
            </a:extLst>
          </p:cNvPr>
          <p:cNvSpPr txBox="1"/>
          <p:nvPr/>
        </p:nvSpPr>
        <p:spPr>
          <a:xfrm>
            <a:off x="1101371" y="2628180"/>
            <a:ext cx="9459069" cy="1118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fn_name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tool_call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function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endParaRPr lang="en-US" b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tool_mapping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fn_name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tool_result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US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"ERROR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 No 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funciona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existe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'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fn_name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'"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7A61B3-7E37-1B42-D100-AF938DEDE3AA}"/>
              </a:ext>
            </a:extLst>
          </p:cNvPr>
          <p:cNvSpPr txBox="1"/>
          <p:nvPr/>
        </p:nvSpPr>
        <p:spPr>
          <a:xfrm>
            <a:off x="1101371" y="4432901"/>
            <a:ext cx="9486900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raw_args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tool_call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function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arguments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or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{}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parsed_args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loads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raw_args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raw_args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strip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{}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try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tool_result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target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(**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parsed_args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except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Exception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e: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tool_result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latin typeface="Menlo" panose="020B0609030804020204" pitchFamily="49" charset="0"/>
              </a:rPr>
              <a:t>f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"Tool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execution error in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{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fn_name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{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e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ECE8B97B-654E-0421-425F-DFA873729EA6}"/>
              </a:ext>
            </a:extLst>
          </p:cNvPr>
          <p:cNvSpPr txBox="1">
            <a:spLocks/>
          </p:cNvSpPr>
          <p:nvPr/>
        </p:nvSpPr>
        <p:spPr>
          <a:xfrm>
            <a:off x="1101371" y="2158069"/>
            <a:ext cx="10736121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La </a:t>
            </a:r>
            <a:r>
              <a:rPr lang="en-US" sz="2400" dirty="0" err="1"/>
              <a:t>funciona</a:t>
            </a:r>
            <a:r>
              <a:rPr lang="en-US" sz="2400" dirty="0"/>
              <a:t> </a:t>
            </a:r>
            <a:r>
              <a:rPr lang="en-US" sz="2400" dirty="0" err="1"/>
              <a:t>existe</a:t>
            </a:r>
            <a:r>
              <a:rPr lang="en-US" sz="2400" dirty="0"/>
              <a:t>?</a:t>
            </a:r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5FB70136-A92E-355C-7B6A-241E0D43A7F7}"/>
              </a:ext>
            </a:extLst>
          </p:cNvPr>
          <p:cNvSpPr txBox="1">
            <a:spLocks/>
          </p:cNvSpPr>
          <p:nvPr/>
        </p:nvSpPr>
        <p:spPr>
          <a:xfrm>
            <a:off x="1101371" y="3928429"/>
            <a:ext cx="10736121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/>
              <a:t>Argumentos</a:t>
            </a:r>
            <a:r>
              <a:rPr lang="en-US" sz="2400" dirty="0"/>
              <a:t> </a:t>
            </a:r>
            <a:r>
              <a:rPr lang="en-US" sz="2400" dirty="0" err="1"/>
              <a:t>correctos</a:t>
            </a:r>
            <a:r>
              <a:rPr lang="en-US" sz="2400" dirty="0"/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A37451-3890-17A2-6F42-16E9FA2D4FC4}"/>
              </a:ext>
            </a:extLst>
          </p:cNvPr>
          <p:cNvSpPr txBox="1"/>
          <p:nvPr/>
        </p:nvSpPr>
        <p:spPr>
          <a:xfrm>
            <a:off x="1101371" y="6236322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0" i="0" u="sng" dirty="0">
                <a:solidFill>
                  <a:srgbClr val="00008B"/>
                </a:solidFill>
                <a:effectLst/>
                <a:latin typeface="Aptos"/>
                <a:hlinkClick r:id="rId2"/>
              </a:rPr>
              <a:t>function_calling_errors.py</a:t>
            </a:r>
            <a:endParaRPr lang="en-US" sz="220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2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16BD-300A-3163-C408-CC23EB007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0DE0-C4C8-046E-3536-F3E7D479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"Few-shot" ejemplos de llamadas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A65F3-1869-6CAB-524C-5BE0B113F24E}"/>
              </a:ext>
            </a:extLst>
          </p:cNvPr>
          <p:cNvSpPr txBox="1"/>
          <p:nvPr/>
        </p:nvSpPr>
        <p:spPr>
          <a:xfrm>
            <a:off x="8589284" y="5918538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B610B0A-5420-ACC9-308A-6B93F49F4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71" y="1537599"/>
            <a:ext cx="10736121" cy="4616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/>
              <a:t>Dar ejemplos de llamadas a funcionas con argumentos correctos: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026D92-BEE8-C92B-D797-77EDE1A29566}"/>
              </a:ext>
            </a:extLst>
          </p:cNvPr>
          <p:cNvSpPr txBox="1"/>
          <p:nvPr/>
        </p:nvSpPr>
        <p:spPr>
          <a:xfrm>
            <a:off x="1101371" y="6236322"/>
            <a:ext cx="6528120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 b="0" i="0" u="sng" dirty="0">
                <a:solidFill>
                  <a:srgbClr val="00008B"/>
                </a:solidFill>
                <a:effectLst/>
                <a:latin typeface="Aptos"/>
                <a:hlinkClick r:id="rId2"/>
              </a:rPr>
              <a:t>function_calling_fewshots.py</a:t>
            </a:r>
            <a:endParaRPr lang="en-US" sz="2200" dirty="0">
              <a:latin typeface="Apto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30128-F9E1-5AA8-8D92-88139E8D0B2E}"/>
              </a:ext>
            </a:extLst>
          </p:cNvPr>
          <p:cNvSpPr txBox="1"/>
          <p:nvPr/>
        </p:nvSpPr>
        <p:spPr>
          <a:xfrm>
            <a:off x="1210612" y="2054600"/>
            <a:ext cx="10736120" cy="41817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"are there any shoes less than $50?"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"id"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"madeup"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"call_id"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"call_abc456"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"name"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"search_database"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"arguments"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'{"search_query":"shoes","price_filter":{"comparison_operator":"&lt;","value":50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}}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"type"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"function_call"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"id"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"madeupoutput"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"call_id"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"call_abc456"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"output"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"Search results for shoes cheaper than 50: ..."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"type"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"function_call_output"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354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2328-E383-26F2-CEC7-60AD683E3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4CCE-60B2-A510-E660-0956CD22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Evaluación</a:t>
            </a:r>
          </a:p>
        </p:txBody>
      </p:sp>
    </p:spTree>
    <p:extLst>
      <p:ext uri="{BB962C8B-B14F-4D97-AF65-F5344CB8AC3E}">
        <p14:creationId xmlns:p14="http://schemas.microsoft.com/office/powerpoint/2010/main" val="250539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248F0-3ECC-19A8-79FC-51EDD0E0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0610-A4EF-10FC-6ED6-115DED2C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Evaluando  tool calling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11FFF-5652-5159-582F-8E7D88CB21AB}"/>
              </a:ext>
            </a:extLst>
          </p:cNvPr>
          <p:cNvSpPr txBox="1"/>
          <p:nvPr/>
        </p:nvSpPr>
        <p:spPr>
          <a:xfrm>
            <a:off x="8589284" y="5918538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39DB574-6AAF-D760-1C2D-7F7F8222C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71" y="1834748"/>
            <a:ext cx="11164201" cy="408379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>
                <a:ea typeface="+mn-lt"/>
                <a:cs typeface="+mn-lt"/>
              </a:rPr>
              <a:t>Cuando </a:t>
            </a:r>
            <a:r>
              <a:rPr lang="en-US" sz="2400" err="1">
                <a:ea typeface="+mn-lt"/>
                <a:cs typeface="+mn-lt"/>
              </a:rPr>
              <a:t>usas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>
                <a:ea typeface="+mn-lt"/>
                <a:cs typeface="+mn-lt"/>
              </a:rPr>
              <a:t>tool calling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quieres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medir</a:t>
            </a:r>
            <a:r>
              <a:rPr lang="en-US" sz="2400">
                <a:ea typeface="+mn-lt"/>
                <a:cs typeface="+mn-lt"/>
              </a:rPr>
              <a:t> tanto las </a:t>
            </a:r>
            <a:r>
              <a:rPr lang="en-US" sz="2400" err="1">
                <a:ea typeface="+mn-lt"/>
                <a:cs typeface="+mn-lt"/>
              </a:rPr>
              <a:t>llamadas</a:t>
            </a:r>
            <a:r>
              <a:rPr lang="en-US" sz="2400">
                <a:ea typeface="+mn-lt"/>
                <a:cs typeface="+mn-lt"/>
              </a:rPr>
              <a:t> a </a:t>
            </a:r>
            <a:r>
              <a:rPr lang="en-US" sz="2400" err="1">
                <a:ea typeface="+mn-lt"/>
                <a:cs typeface="+mn-lt"/>
              </a:rPr>
              <a:t>herramientas</a:t>
            </a:r>
            <a:r>
              <a:rPr lang="en-US" sz="2400">
                <a:ea typeface="+mn-lt"/>
                <a:cs typeface="+mn-lt"/>
              </a:rPr>
              <a:t> a bajo </a:t>
            </a:r>
            <a:r>
              <a:rPr lang="en-US" sz="2400" err="1">
                <a:ea typeface="+mn-lt"/>
                <a:cs typeface="+mn-lt"/>
              </a:rPr>
              <a:t>nivel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como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cumplimiento</a:t>
            </a:r>
            <a:r>
              <a:rPr lang="en-US" sz="2400">
                <a:ea typeface="+mn-lt"/>
                <a:cs typeface="+mn-lt"/>
              </a:rPr>
              <a:t> general de la </a:t>
            </a:r>
            <a:r>
              <a:rPr lang="en-US" sz="2400" err="1">
                <a:ea typeface="+mn-lt"/>
                <a:cs typeface="+mn-lt"/>
              </a:rPr>
              <a:t>tarea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endParaRPr lang="en-US" sz="24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¿Se </a:t>
            </a:r>
            <a:r>
              <a:rPr lang="en-US" sz="2400" err="1">
                <a:ea typeface="+mn-lt"/>
                <a:cs typeface="+mn-lt"/>
              </a:rPr>
              <a:t>llamó</a:t>
            </a:r>
            <a:r>
              <a:rPr lang="en-US" sz="2400">
                <a:ea typeface="+mn-lt"/>
                <a:cs typeface="+mn-lt"/>
              </a:rPr>
              <a:t> la herramienta correcta?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>
                <a:ea typeface="+mn-lt"/>
                <a:cs typeface="+mn-lt"/>
              </a:rPr>
              <a:t>¿Cada </a:t>
            </a:r>
            <a:r>
              <a:rPr lang="en-US" sz="2400" err="1">
                <a:ea typeface="+mn-lt"/>
                <a:cs typeface="+mn-lt"/>
              </a:rPr>
              <a:t>herramienta</a:t>
            </a:r>
            <a:r>
              <a:rPr lang="en-US" sz="2400">
                <a:ea typeface="+mn-lt"/>
                <a:cs typeface="+mn-lt"/>
              </a:rPr>
              <a:t> se llamó con los argumentos correctos?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</a:pPr>
            <a:r>
              <a:rPr lang="en-US" sz="2400">
                <a:ea typeface="+mn-lt"/>
                <a:cs typeface="+mn-lt"/>
              </a:rPr>
              <a:t>¿La </a:t>
            </a:r>
            <a:r>
              <a:rPr lang="en-US" sz="2400" err="1">
                <a:ea typeface="+mn-lt"/>
                <a:cs typeface="+mn-lt"/>
              </a:rPr>
              <a:t>respuesta</a:t>
            </a:r>
            <a:r>
              <a:rPr lang="en-US" sz="2400">
                <a:ea typeface="+mn-lt"/>
                <a:cs typeface="+mn-lt"/>
              </a:rPr>
              <a:t> final del </a:t>
            </a:r>
            <a:r>
              <a:rPr lang="en-US" sz="2400" b="1">
                <a:ea typeface="+mn-lt"/>
                <a:cs typeface="+mn-lt"/>
              </a:rPr>
              <a:t>LLM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fue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satisfactoria</a:t>
            </a:r>
            <a:r>
              <a:rPr lang="en-US" sz="2400">
                <a:ea typeface="+mn-lt"/>
                <a:cs typeface="+mn-lt"/>
              </a:rPr>
              <a:t>?</a:t>
            </a:r>
            <a:endParaRPr lang="en-US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2400" dirty="0">
              <a:ea typeface="+mn-lt"/>
              <a:cs typeface="+mn-lt"/>
            </a:endParaRPr>
          </a:p>
          <a:p>
            <a:pPr indent="0">
              <a:buNone/>
            </a:pPr>
            <a:r>
              <a:rPr lang="en-US" sz="2400" dirty="0">
                <a:ea typeface="+mn-lt"/>
                <a:cs typeface="+mn-lt"/>
              </a:rPr>
              <a:t>Usa </a:t>
            </a:r>
            <a:r>
              <a:rPr lang="en-US" sz="2400" dirty="0" err="1">
                <a:ea typeface="+mn-lt"/>
                <a:cs typeface="+mn-lt"/>
              </a:rPr>
              <a:t>el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b="1" dirty="0">
                <a:ea typeface="+mn-lt"/>
                <a:cs typeface="+mn-lt"/>
              </a:rPr>
              <a:t>azure-ai-evaluation SDK</a:t>
            </a:r>
            <a:r>
              <a:rPr lang="en-US" sz="2400" dirty="0">
                <a:ea typeface="+mn-lt"/>
                <a:cs typeface="+mn-lt"/>
              </a:rPr>
              <a:t> para </a:t>
            </a:r>
            <a:r>
              <a:rPr lang="en-US" sz="2400" dirty="0" err="1">
                <a:ea typeface="+mn-lt"/>
                <a:cs typeface="+mn-lt"/>
              </a:rPr>
              <a:t>evaluar</a:t>
            </a:r>
            <a:r>
              <a:rPr lang="en-US" sz="2400" dirty="0">
                <a:ea typeface="+mn-lt"/>
                <a:cs typeface="+mn-lt"/>
              </a:rPr>
              <a:t> con </a:t>
            </a:r>
            <a:r>
              <a:rPr lang="en-US" sz="2400" b="1" dirty="0">
                <a:ea typeface="+mn-lt"/>
                <a:cs typeface="+mn-lt"/>
              </a:rPr>
              <a:t>LLMs</a:t>
            </a:r>
            <a:r>
              <a:rPr lang="en-US" sz="2400" dirty="0">
                <a:ea typeface="+mn-lt"/>
                <a:cs typeface="+mn-lt"/>
              </a:rPr>
              <a:t> la </a:t>
            </a:r>
            <a:r>
              <a:rPr lang="en-US" sz="2400" dirty="0" err="1">
                <a:ea typeface="+mn-lt"/>
                <a:cs typeface="+mn-lt"/>
              </a:rPr>
              <a:t>calidad</a:t>
            </a:r>
            <a:r>
              <a:rPr lang="en-US" sz="2400" dirty="0">
                <a:ea typeface="+mn-lt"/>
                <a:cs typeface="+mn-lt"/>
              </a:rPr>
              <a:t> del </a:t>
            </a:r>
            <a:r>
              <a:rPr lang="en-US" sz="2400" b="1" dirty="0">
                <a:ea typeface="+mn-lt"/>
                <a:cs typeface="+mn-lt"/>
              </a:rPr>
              <a:t>tool calling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E9FF01-50CA-FB8F-7C0D-ADCF0BF210E0}"/>
              </a:ext>
            </a:extLst>
          </p:cNvPr>
          <p:cNvSpPr txBox="1"/>
          <p:nvPr/>
        </p:nvSpPr>
        <p:spPr>
          <a:xfrm>
            <a:off x="1101371" y="6236322"/>
            <a:ext cx="1091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8B"/>
                </a:solidFill>
                <a:latin typeface="Aptos" panose="020B0004020202020204" pitchFamily="34" charset="0"/>
              </a:rPr>
              <a:t>https://learn.microsoft.com/python/api/azure-ai-evaluation/</a:t>
            </a:r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1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6F498-58FB-A77B-B566-A60C28CC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/>
              <a:t>Python + 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B708-5475-3713-E181-48E985434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930439"/>
            <a:ext cx="11906688" cy="15943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latin typeface="Aptos"/>
                <a:cs typeface="Segoe UI"/>
              </a:rPr>
              <a:t>🛠️ </a:t>
            </a:r>
            <a:r>
              <a:rPr lang="en-US" sz="4800" dirty="0" err="1">
                <a:latin typeface="Aptos"/>
                <a:cs typeface="Segoe UI"/>
              </a:rPr>
              <a:t>Llamadas</a:t>
            </a:r>
            <a:r>
              <a:rPr lang="en-US" sz="4800" dirty="0">
                <a:latin typeface="Aptos"/>
                <a:cs typeface="Segoe UI"/>
              </a:rPr>
              <a:t> a </a:t>
            </a:r>
            <a:r>
              <a:rPr lang="en-US" sz="4800" dirty="0" err="1">
                <a:latin typeface="Aptos"/>
                <a:cs typeface="Segoe UI"/>
              </a:rPr>
              <a:t>herramientas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F3F6DCF-3603-19EC-9B34-2D2871DE85F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91633" y="4550797"/>
            <a:ext cx="5156494" cy="159435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sz="2200"/>
              <a:t>Gwyneth Peña-Siguenza</a:t>
            </a:r>
            <a:endParaRPr lang="en-US" sz="2200">
              <a:solidFill>
                <a:srgbClr val="000000"/>
              </a:solidFill>
            </a:endParaRPr>
          </a:p>
          <a:p>
            <a:r>
              <a:rPr lang="en-US" sz="2200"/>
              <a:t>Python Cloud Advocate</a:t>
            </a:r>
            <a:endParaRPr lang="en-US" sz="2200">
              <a:solidFill>
                <a:srgbClr val="000000"/>
              </a:solidFill>
            </a:endParaRPr>
          </a:p>
          <a:p>
            <a:r>
              <a:rPr lang="en-US" sz="2200">
                <a:solidFill>
                  <a:srgbClr val="000000"/>
                </a:solidFill>
                <a:hlinkClick r:id="rId2"/>
              </a:rPr>
              <a:t>linkedin.com/in/madebygps</a:t>
            </a: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200">
                <a:solidFill>
                  <a:srgbClr val="000000"/>
                </a:solidFill>
                <a:hlinkClick r:id="rId3"/>
              </a:rPr>
              <a:t>youtube.com/@lagps</a:t>
            </a:r>
            <a:endParaRPr lang="en-US" sz="2200">
              <a:solidFill>
                <a:srgbClr val="000000"/>
              </a:solidFill>
            </a:endParaRPr>
          </a:p>
          <a:p>
            <a:endParaRPr lang="en-US" sz="2200">
              <a:solidFill>
                <a:srgbClr val="000000"/>
              </a:solidFill>
            </a:endParaRPr>
          </a:p>
          <a:p>
            <a:pPr lvl="0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7ADE463-587A-C098-1FDB-9940F4FAECDD}"/>
              </a:ext>
            </a:extLst>
          </p:cNvPr>
          <p:cNvSpPr txBox="1"/>
          <p:nvPr/>
        </p:nvSpPr>
        <p:spPr>
          <a:xfrm>
            <a:off x="7730199" y="5347047"/>
            <a:ext cx="401817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>
                <a:hlinkClick r:id="rId4"/>
              </a:rPr>
              <a:t>aka.ms/pythonia/discord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3663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2970-B429-A7D3-84F1-B5A97D98D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B11CC-7A52-DBEE-A687-AA3E31DA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Was the correct tool called?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6C71D-E9FD-6B43-C670-647F58431E47}"/>
              </a:ext>
            </a:extLst>
          </p:cNvPr>
          <p:cNvSpPr txBox="1"/>
          <p:nvPr/>
        </p:nvSpPr>
        <p:spPr>
          <a:xfrm>
            <a:off x="8589284" y="5918538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BA144316-8168-7293-D4A7-5705A125E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71" y="1860736"/>
            <a:ext cx="10736121" cy="4616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b="1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ToolCallAccuracyEvaluator</a:t>
            </a:r>
            <a:r>
              <a:rPr lang="en-US" sz="2100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/>
              <a:t>is an LLM-based evaluator that returns a score of 1 to 5: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9CA222-CEF7-6E09-E08B-05F01DF0B8D3}"/>
              </a:ext>
            </a:extLst>
          </p:cNvPr>
          <p:cNvSpPr txBox="1"/>
          <p:nvPr/>
        </p:nvSpPr>
        <p:spPr>
          <a:xfrm>
            <a:off x="1101371" y="6236322"/>
            <a:ext cx="1091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8B"/>
                </a:solidFill>
                <a:latin typeface="Aptos" panose="020B0004020202020204" pitchFamily="34" charset="0"/>
              </a:rPr>
              <a:t>https://learn.microsoft.com/python/api/azure-ai-evaluation/azure.ai.evaluation.toolcallaccuracyevaluator</a:t>
            </a:r>
            <a:endParaRPr lang="en-US"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37EE2-BEF1-B044-1AE6-7F0C6025B6F5}"/>
              </a:ext>
            </a:extLst>
          </p:cNvPr>
          <p:cNvSpPr txBox="1"/>
          <p:nvPr/>
        </p:nvSpPr>
        <p:spPr>
          <a:xfrm>
            <a:off x="1101371" y="2425303"/>
            <a:ext cx="1073612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tool_call_accuracy_evaluator = ToolCallAccuracyEvaluator(model_config=model_config)</a:t>
            </a:r>
          </a:p>
          <a:p>
            <a:endParaRPr lang="en-US">
              <a:solidFill>
                <a:srgbClr val="16161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tool_call_accuracy_evaluator(</a:t>
            </a:r>
          </a:p>
          <a:p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query=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"How is the weather in New York?"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response=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"The weather in New York is sunny."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tool_calls={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"tool_call"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"tool_call"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"call_eYtq7fMyHxDWIgeG2s26h0lJ"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"fetch_weather"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"arguments"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"location"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"New York"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}}, }, },</a:t>
            </a:r>
          </a:p>
          <a:p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tool_definitions={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"fetch_weather"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"fetch_weather"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"Fetches the weather information for the specified location."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"parameters"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"properties"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"location"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"The location to fetch weather for."</a:t>
            </a:r>
            <a:r>
              <a:rPr lang="en-US">
                <a:solidFill>
                  <a:srgbClr val="16161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}}}})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77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B91C0-112E-3E89-DF04-BDCC89940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1AFA-1B66-11F8-7F02-73E6E6A5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Más </a:t>
            </a:r>
            <a:r>
              <a:rPr lang="en-US" dirty="0" err="1">
                <a:ea typeface="+mj-lt"/>
                <a:cs typeface="+mj-lt"/>
              </a:rPr>
              <a:t>evaluadores</a:t>
            </a:r>
            <a:endParaRPr 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B9ADD-BD51-C99A-914C-F201AA241EC5}"/>
              </a:ext>
            </a:extLst>
          </p:cNvPr>
          <p:cNvSpPr txBox="1"/>
          <p:nvPr/>
        </p:nvSpPr>
        <p:spPr>
          <a:xfrm>
            <a:off x="8589284" y="5918538"/>
            <a:ext cx="336783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solidFill>
                <a:srgbClr val="2454C3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87F60DA-CA48-3976-8A44-0963C67E2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71" y="1834749"/>
            <a:ext cx="10736121" cy="35360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err="1">
                <a:ea typeface="+mn-lt"/>
                <a:cs typeface="+mn-lt"/>
              </a:rPr>
              <a:t>IntentResolutionEvaluator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mide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qué</a:t>
            </a:r>
            <a:r>
              <a:rPr lang="en-US" sz="2400">
                <a:ea typeface="+mn-lt"/>
                <a:cs typeface="+mn-lt"/>
              </a:rPr>
              <a:t> tan bien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sistema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identifica</a:t>
            </a:r>
            <a:r>
              <a:rPr lang="en-US" sz="2400">
                <a:ea typeface="+mn-lt"/>
                <a:cs typeface="+mn-lt"/>
              </a:rPr>
              <a:t> y </a:t>
            </a:r>
            <a:r>
              <a:rPr lang="en-US" sz="2400" err="1">
                <a:ea typeface="+mn-lt"/>
                <a:cs typeface="+mn-lt"/>
              </a:rPr>
              <a:t>entiende</a:t>
            </a:r>
            <a:r>
              <a:rPr lang="en-US" sz="2400">
                <a:ea typeface="+mn-lt"/>
                <a:cs typeface="+mn-lt"/>
              </a:rPr>
              <a:t> la </a:t>
            </a:r>
            <a:r>
              <a:rPr lang="en-US" sz="2400" err="1">
                <a:ea typeface="+mn-lt"/>
                <a:cs typeface="+mn-lt"/>
              </a:rPr>
              <a:t>solicitud</a:t>
            </a:r>
            <a:r>
              <a:rPr lang="en-US" sz="2400">
                <a:ea typeface="+mn-lt"/>
                <a:cs typeface="+mn-lt"/>
              </a:rPr>
              <a:t> del </a:t>
            </a:r>
            <a:r>
              <a:rPr lang="en-US" sz="2400" err="1">
                <a:ea typeface="+mn-lt"/>
                <a:cs typeface="+mn-lt"/>
              </a:rPr>
              <a:t>usuario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incluyendo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qué</a:t>
            </a:r>
            <a:r>
              <a:rPr lang="en-US" sz="2400">
                <a:ea typeface="+mn-lt"/>
                <a:cs typeface="+mn-lt"/>
              </a:rPr>
              <a:t> tan bien </a:t>
            </a:r>
            <a:r>
              <a:rPr lang="en-US" sz="2400" err="1">
                <a:ea typeface="+mn-lt"/>
                <a:cs typeface="+mn-lt"/>
              </a:rPr>
              <a:t>delimita</a:t>
            </a:r>
            <a:r>
              <a:rPr lang="en-US" sz="2400">
                <a:ea typeface="+mn-lt"/>
                <a:cs typeface="+mn-lt"/>
              </a:rPr>
              <a:t> la </a:t>
            </a:r>
            <a:r>
              <a:rPr lang="en-US" sz="2400" err="1">
                <a:ea typeface="+mn-lt"/>
                <a:cs typeface="+mn-lt"/>
              </a:rPr>
              <a:t>intención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hace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preguntas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aclaratorias</a:t>
            </a:r>
            <a:r>
              <a:rPr lang="en-US" sz="2400">
                <a:ea typeface="+mn-lt"/>
                <a:cs typeface="+mn-lt"/>
              </a:rPr>
              <a:t> y </a:t>
            </a:r>
            <a:r>
              <a:rPr lang="en-US" sz="2400" err="1">
                <a:ea typeface="+mn-lt"/>
                <a:cs typeface="+mn-lt"/>
              </a:rPr>
              <a:t>recuerda</a:t>
            </a:r>
            <a:r>
              <a:rPr lang="en-US" sz="2400">
                <a:ea typeface="+mn-lt"/>
                <a:cs typeface="+mn-lt"/>
              </a:rPr>
              <a:t> al </a:t>
            </a:r>
            <a:r>
              <a:rPr lang="en-US" sz="2400" err="1">
                <a:ea typeface="+mn-lt"/>
                <a:cs typeface="+mn-lt"/>
              </a:rPr>
              <a:t>usuario</a:t>
            </a:r>
            <a:r>
              <a:rPr lang="en-US" sz="2400">
                <a:ea typeface="+mn-lt"/>
                <a:cs typeface="+mn-lt"/>
              </a:rPr>
              <a:t> final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alcance</a:t>
            </a:r>
            <a:r>
              <a:rPr lang="en-US" sz="2400">
                <a:ea typeface="+mn-lt"/>
                <a:cs typeface="+mn-lt"/>
              </a:rPr>
              <a:t> de sus </a:t>
            </a:r>
            <a:r>
              <a:rPr lang="en-US" sz="2400" err="1">
                <a:ea typeface="+mn-lt"/>
                <a:cs typeface="+mn-lt"/>
              </a:rPr>
              <a:t>capacidades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 sz="2400" b="1" err="1">
                <a:ea typeface="+mn-lt"/>
                <a:cs typeface="+mn-lt"/>
              </a:rPr>
              <a:t>TaskAdherenceEvaluator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mide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qué</a:t>
            </a:r>
            <a:r>
              <a:rPr lang="en-US" sz="2400">
                <a:ea typeface="+mn-lt"/>
                <a:cs typeface="+mn-lt"/>
              </a:rPr>
              <a:t> tan bien </a:t>
            </a:r>
            <a:r>
              <a:rPr lang="en-US" sz="2400" err="1">
                <a:ea typeface="+mn-lt"/>
                <a:cs typeface="+mn-lt"/>
              </a:rPr>
              <a:t>una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respuesta</a:t>
            </a:r>
            <a:r>
              <a:rPr lang="en-US" sz="2400">
                <a:ea typeface="+mn-lt"/>
                <a:cs typeface="+mn-lt"/>
              </a:rPr>
              <a:t> se </a:t>
            </a:r>
            <a:r>
              <a:rPr lang="en-US" sz="2400" err="1">
                <a:ea typeface="+mn-lt"/>
                <a:cs typeface="+mn-lt"/>
              </a:rPr>
              <a:t>ajusta</a:t>
            </a:r>
            <a:r>
              <a:rPr lang="en-US" sz="2400">
                <a:ea typeface="+mn-lt"/>
                <a:cs typeface="+mn-lt"/>
              </a:rPr>
              <a:t> a la </a:t>
            </a:r>
            <a:r>
              <a:rPr lang="en-US" sz="2400" err="1">
                <a:ea typeface="+mn-lt"/>
                <a:cs typeface="+mn-lt"/>
              </a:rPr>
              <a:t>tarea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asignada</a:t>
            </a:r>
            <a:r>
              <a:rPr lang="en-US" sz="2400">
                <a:ea typeface="+mn-lt"/>
                <a:cs typeface="+mn-lt"/>
              </a:rPr>
              <a:t>, de </a:t>
            </a:r>
            <a:r>
              <a:rPr lang="en-US" sz="2400" err="1">
                <a:ea typeface="+mn-lt"/>
                <a:cs typeface="+mn-lt"/>
              </a:rPr>
              <a:t>acuerdo</a:t>
            </a:r>
            <a:r>
              <a:rPr lang="en-US" sz="2400">
                <a:ea typeface="+mn-lt"/>
                <a:cs typeface="+mn-lt"/>
              </a:rPr>
              <a:t> con las </a:t>
            </a:r>
            <a:r>
              <a:rPr lang="en-US" sz="2400" err="1">
                <a:ea typeface="+mn-lt"/>
                <a:cs typeface="+mn-lt"/>
              </a:rPr>
              <a:t>instrucciones</a:t>
            </a:r>
            <a:r>
              <a:rPr lang="en-US" sz="2400">
                <a:ea typeface="+mn-lt"/>
                <a:cs typeface="+mn-lt"/>
              </a:rPr>
              <a:t> de la </a:t>
            </a:r>
            <a:r>
              <a:rPr lang="en-US" sz="2400" err="1">
                <a:ea typeface="+mn-lt"/>
                <a:cs typeface="+mn-lt"/>
              </a:rPr>
              <a:t>tarea</a:t>
            </a:r>
            <a:r>
              <a:rPr lang="en-US" sz="240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extraídas</a:t>
            </a:r>
            <a:r>
              <a:rPr lang="en-US" sz="2400">
                <a:ea typeface="+mn-lt"/>
                <a:cs typeface="+mn-lt"/>
              </a:rPr>
              <a:t> del </a:t>
            </a:r>
            <a:r>
              <a:rPr lang="en-US" sz="2400" err="1">
                <a:ea typeface="+mn-lt"/>
                <a:cs typeface="+mn-lt"/>
              </a:rPr>
              <a:t>mensaje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del </a:t>
            </a:r>
            <a:r>
              <a:rPr lang="en-US" sz="2400" err="1">
                <a:ea typeface="+mn-lt"/>
                <a:cs typeface="+mn-lt"/>
              </a:rPr>
              <a:t>sistema</a:t>
            </a:r>
            <a:r>
              <a:rPr lang="en-US" sz="2400">
                <a:ea typeface="+mn-lt"/>
                <a:cs typeface="+mn-lt"/>
              </a:rPr>
              <a:t> y la consulta del </a:t>
            </a:r>
            <a:r>
              <a:rPr lang="en-US" sz="2400" err="1">
                <a:ea typeface="+mn-lt"/>
                <a:cs typeface="+mn-lt"/>
              </a:rPr>
              <a:t>usuario</a:t>
            </a:r>
            <a:r>
              <a:rPr lang="en-US" sz="2400">
                <a:ea typeface="+mn-lt"/>
                <a:cs typeface="+mn-lt"/>
              </a:rPr>
              <a:t>) y las </a:t>
            </a:r>
            <a:r>
              <a:rPr lang="en-US" sz="2400" err="1">
                <a:ea typeface="+mn-lt"/>
                <a:cs typeface="+mn-lt"/>
              </a:rPr>
              <a:t>herramientas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disponibles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¡Todos </a:t>
            </a:r>
            <a:r>
              <a:rPr lang="en-US" sz="2400" err="1">
                <a:ea typeface="+mn-lt"/>
                <a:cs typeface="+mn-lt"/>
              </a:rPr>
              <a:t>estos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evaluadores</a:t>
            </a:r>
            <a:r>
              <a:rPr lang="en-US" sz="2400">
                <a:ea typeface="+mn-lt"/>
                <a:cs typeface="+mn-lt"/>
              </a:rPr>
              <a:t> también son muy útiles para </a:t>
            </a:r>
            <a:r>
              <a:rPr lang="en-US" sz="2400" err="1">
                <a:ea typeface="+mn-lt"/>
                <a:cs typeface="+mn-lt"/>
              </a:rPr>
              <a:t>evaluar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1">
                <a:ea typeface="+mn-lt"/>
                <a:cs typeface="+mn-lt"/>
              </a:rPr>
              <a:t>agents</a:t>
            </a:r>
            <a:r>
              <a:rPr lang="en-US" sz="2400">
                <a:ea typeface="+mn-lt"/>
                <a:cs typeface="+mn-lt"/>
              </a:rPr>
              <a:t>!</a:t>
            </a:r>
            <a:endParaRPr lang="en-US">
              <a:ea typeface="+mn-lt"/>
              <a:cs typeface="+mn-lt"/>
            </a:endParaRPr>
          </a:p>
          <a:p>
            <a:endParaRPr lang="en-US" sz="2400" dirty="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216D3E-4329-2EE2-610F-0E0429BCD709}"/>
              </a:ext>
            </a:extLst>
          </p:cNvPr>
          <p:cNvSpPr txBox="1"/>
          <p:nvPr/>
        </p:nvSpPr>
        <p:spPr>
          <a:xfrm>
            <a:off x="1101371" y="6236322"/>
            <a:ext cx="10913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rgbClr val="00008B"/>
                </a:solidFill>
                <a:latin typeface="Aptos" panose="020B0004020202020204" pitchFamily="34" charset="0"/>
              </a:rPr>
              <a:t>https://learn.microsoft.com/azure/ai-foundry/concepts/evaluation-evaluators/agent-evaluators</a:t>
            </a:r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893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8CC0C-A50D-3DF1-D3A2-8A51A8FC9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9364-9ACD-34CF-093F-9F529AF6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2519109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129A3-23F1-F667-6FCB-846BBE84B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F9E3-7A0C-FEAF-4CFD-0A3A7A01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Usos</a:t>
            </a:r>
            <a:r>
              <a:rPr lang="en-US"/>
              <a:t> </a:t>
            </a:r>
            <a:r>
              <a:rPr lang="en-US" err="1"/>
              <a:t>comunes</a:t>
            </a:r>
            <a:r>
              <a:rPr lang="en-US"/>
              <a:t> de </a:t>
            </a:r>
            <a:r>
              <a:rPr lang="en-US" err="1"/>
              <a:t>llamadas</a:t>
            </a:r>
            <a:r>
              <a:rPr lang="en-US"/>
              <a:t> a </a:t>
            </a:r>
            <a:r>
              <a:rPr lang="en-US" err="1"/>
              <a:t>funciones</a:t>
            </a:r>
            <a:endParaRPr lang="es-MX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7288B88B-BD30-CFC7-338E-D0B0E3616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284" y="1917811"/>
            <a:ext cx="10515600" cy="4108916"/>
          </a:xfrm>
        </p:spPr>
        <p:txBody>
          <a:bodyPr>
            <a:noAutofit/>
          </a:bodyPr>
          <a:lstStyle/>
          <a:p>
            <a:r>
              <a:rPr lang="en-US" sz="3000"/>
              <a:t>RAG: para </a:t>
            </a:r>
            <a:r>
              <a:rPr lang="en-US" sz="3000" err="1"/>
              <a:t>una</a:t>
            </a:r>
            <a:r>
              <a:rPr lang="en-US" sz="3000"/>
              <a:t> </a:t>
            </a:r>
            <a:r>
              <a:rPr lang="en-US" sz="3000" err="1"/>
              <a:t>recuperación</a:t>
            </a:r>
            <a:r>
              <a:rPr lang="en-US" sz="3000"/>
              <a:t> </a:t>
            </a:r>
            <a:r>
              <a:rPr lang="en-US" sz="3000" err="1"/>
              <a:t>más</a:t>
            </a:r>
            <a:r>
              <a:rPr lang="en-US" sz="3000"/>
              <a:t> </a:t>
            </a:r>
            <a:r>
              <a:rPr lang="en-US" sz="3000" err="1"/>
              <a:t>estructurada</a:t>
            </a:r>
            <a:br>
              <a:rPr lang="en-US" sz="3000"/>
            </a:br>
            <a:r>
              <a:rPr lang="en-US" sz="30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       ¡Hoy lo </a:t>
            </a:r>
            <a:r>
              <a:rPr lang="en-US" sz="3000" err="1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cubrimos</a:t>
            </a:r>
            <a:r>
              <a:rPr lang="en-US" sz="300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!</a:t>
            </a:r>
          </a:p>
          <a:p>
            <a:pPr marL="0" indent="0">
              <a:buNone/>
            </a:pPr>
            <a:endParaRPr lang="en-US" sz="3000"/>
          </a:p>
          <a:p>
            <a:r>
              <a:rPr lang="en-US" sz="3000" err="1"/>
              <a:t>Agentes</a:t>
            </a:r>
            <a:r>
              <a:rPr lang="en-US" sz="3000"/>
              <a:t>/ </a:t>
            </a:r>
            <a:r>
              <a:rPr lang="en-US" sz="3000" err="1"/>
              <a:t>flujos</a:t>
            </a:r>
            <a:r>
              <a:rPr lang="en-US" sz="3000"/>
              <a:t> </a:t>
            </a:r>
            <a:r>
              <a:rPr lang="en-US" sz="3000" err="1"/>
              <a:t>agenticos</a:t>
            </a:r>
            <a:r>
              <a:rPr lang="en-US" sz="3000"/>
              <a:t>: dale </a:t>
            </a:r>
            <a:r>
              <a:rPr lang="en-US" sz="3000" err="1"/>
              <a:t>poder</a:t>
            </a:r>
            <a:r>
              <a:rPr lang="en-US" sz="3000"/>
              <a:t> a </a:t>
            </a:r>
            <a:r>
              <a:rPr lang="en-US" sz="3000" err="1"/>
              <a:t>los</a:t>
            </a:r>
            <a:r>
              <a:rPr lang="en-US" sz="3000"/>
              <a:t> </a:t>
            </a:r>
            <a:r>
              <a:rPr lang="en-US" sz="3000" err="1"/>
              <a:t>agentes</a:t>
            </a:r>
            <a:r>
              <a:rPr lang="en-US" sz="3000"/>
              <a:t> con </a:t>
            </a:r>
            <a:r>
              <a:rPr lang="en-US" sz="3000" err="1"/>
              <a:t>herramientas</a:t>
            </a:r>
            <a:endParaRPr lang="en-US" sz="3000"/>
          </a:p>
          <a:p>
            <a:pPr marL="0" indent="0">
              <a:buNone/>
            </a:pPr>
            <a:r>
              <a:rPr lang="en-US" sz="4000" dirty="0">
                <a:solidFill>
                  <a:srgbClr val="000000"/>
                </a:solidFill>
              </a:rPr>
              <a:t>	</a:t>
            </a:r>
            <a:r>
              <a:rPr lang="en-US" sz="3200" dirty="0">
                <a:cs typeface="Segoe UI"/>
              </a:rPr>
              <a:t> 🤖 </a:t>
            </a:r>
            <a:r>
              <a:rPr lang="en-US" sz="3200" dirty="0">
                <a:solidFill>
                  <a:srgbClr val="000000"/>
                </a:solidFill>
                <a:latin typeface="ADLaM Display"/>
                <a:ea typeface="ADLaM Display"/>
                <a:cs typeface="ADLaM Display"/>
              </a:rPr>
              <a:t>Clase de agentes Oct 22!</a:t>
            </a:r>
            <a:endParaRPr lang="en-US" sz="4000" dirty="0">
              <a:solidFill>
                <a:srgbClr val="000000"/>
              </a:solidFill>
              <a:latin typeface="ADLaM Display"/>
              <a:ea typeface="ADLaM Display"/>
              <a:cs typeface="ADLaM Display"/>
            </a:endParaRPr>
          </a:p>
          <a:p>
            <a:pPr marL="0" indent="0">
              <a:buNone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179446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083B0-AD31-9C5A-A7FE-CA0C285B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26B9-0E83-2D7D-9536-559D490D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Filtros de </a:t>
            </a:r>
            <a:r>
              <a:rPr lang="en-US" err="1"/>
              <a:t>búsqueda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B2E08D-98B8-54FA-AB44-E995670D0793}"/>
              </a:ext>
            </a:extLst>
          </p:cNvPr>
          <p:cNvSpPr/>
          <p:nvPr/>
        </p:nvSpPr>
        <p:spPr>
          <a:xfrm>
            <a:off x="8630319" y="3285955"/>
            <a:ext cx="3535005" cy="22181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Right 8">
            <a:extLst>
              <a:ext uri="{FF2B5EF4-FFF2-40B4-BE49-F238E27FC236}">
                <a16:creationId xmlns:a16="http://schemas.microsoft.com/office/drawing/2014/main" id="{16F20CB8-AA8C-7E28-4DF1-77A55E9310E5}"/>
              </a:ext>
            </a:extLst>
          </p:cNvPr>
          <p:cNvSpPr/>
          <p:nvPr/>
        </p:nvSpPr>
        <p:spPr bwMode="auto">
          <a:xfrm>
            <a:off x="2968663" y="3933982"/>
            <a:ext cx="1845443" cy="293302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C69B8-22D2-B7D5-8386-347C6D86BAFE}"/>
              </a:ext>
            </a:extLst>
          </p:cNvPr>
          <p:cNvGrpSpPr/>
          <p:nvPr/>
        </p:nvGrpSpPr>
        <p:grpSpPr>
          <a:xfrm>
            <a:off x="1049416" y="2134068"/>
            <a:ext cx="3697897" cy="3666982"/>
            <a:chOff x="68821" y="2415537"/>
            <a:chExt cx="3697897" cy="3666982"/>
          </a:xfrm>
        </p:grpSpPr>
        <p:pic>
          <p:nvPicPr>
            <p:cNvPr id="7" name="Graphic 13">
              <a:extLst>
                <a:ext uri="{FF2B5EF4-FFF2-40B4-BE49-F238E27FC236}">
                  <a16:creationId xmlns:a16="http://schemas.microsoft.com/office/drawing/2014/main" id="{FCC80867-CFBA-3742-2DA9-B9000F410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465" y="3433875"/>
              <a:ext cx="1477321" cy="1530271"/>
            </a:xfrm>
            <a:prstGeom prst="rect">
              <a:avLst/>
            </a:prstGeom>
          </p:spPr>
        </p:pic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C11E1933-B555-331B-328F-DA1931548BB7}"/>
                </a:ext>
              </a:extLst>
            </p:cNvPr>
            <p:cNvSpPr txBox="1">
              <a:spLocks/>
            </p:cNvSpPr>
            <p:nvPr/>
          </p:nvSpPr>
          <p:spPr>
            <a:xfrm>
              <a:off x="68821" y="5072208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E08D7C8-810A-48AF-1FE6-5F1BDF15631E}"/>
                </a:ext>
              </a:extLst>
            </p:cNvPr>
            <p:cNvGrpSpPr/>
            <p:nvPr/>
          </p:nvGrpSpPr>
          <p:grpSpPr>
            <a:xfrm>
              <a:off x="305871" y="2415537"/>
              <a:ext cx="3460847" cy="919988"/>
              <a:chOff x="521530" y="4435115"/>
              <a:chExt cx="5425157" cy="1476127"/>
            </a:xfrm>
          </p:grpSpPr>
          <p:sp>
            <p:nvSpPr>
              <p:cNvPr id="10" name="Speech Bubble: Rectangle with Corners Rounded 7">
                <a:extLst>
                  <a:ext uri="{FF2B5EF4-FFF2-40B4-BE49-F238E27FC236}">
                    <a16:creationId xmlns:a16="http://schemas.microsoft.com/office/drawing/2014/main" id="{2E7F0CCD-3EA1-1E27-E38E-D049FF4E3DB4}"/>
                  </a:ext>
                </a:extLst>
              </p:cNvPr>
              <p:cNvSpPr/>
              <p:nvPr/>
            </p:nvSpPr>
            <p:spPr bwMode="auto">
              <a:xfrm>
                <a:off x="521530" y="4435115"/>
                <a:ext cx="5425157" cy="1241403"/>
              </a:xfrm>
              <a:prstGeom prst="wedgeRoundRectCallou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800969FD-702F-DCCF-CF4B-BD6B90E801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459236"/>
                <a:ext cx="5239178" cy="1452006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latin typeface="Segoe UI"/>
                    <a:cs typeface="Segoe UI Semilight"/>
                  </a:rPr>
                  <a:t>Do you sell climbing gear cheaper than $30?</a:t>
                </a:r>
                <a:endParaRPr lang="en-US" sz="2000">
                  <a:latin typeface="Segoe UI"/>
                  <a:cs typeface="Segoe UI"/>
                </a:endParaRPr>
              </a:p>
            </p:txBody>
          </p:sp>
        </p:grpSp>
      </p:grpSp>
      <p:pic>
        <p:nvPicPr>
          <p:cNvPr id="12" name="Graphic 2">
            <a:extLst>
              <a:ext uri="{FF2B5EF4-FFF2-40B4-BE49-F238E27FC236}">
                <a16:creationId xmlns:a16="http://schemas.microsoft.com/office/drawing/2014/main" id="{E20C1070-11EB-9E70-07C1-4BEA39329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3388" y="3003715"/>
            <a:ext cx="1627908" cy="1721555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E7DF23D-BD81-34B0-EB8F-D1D467DC8B8E}"/>
              </a:ext>
            </a:extLst>
          </p:cNvPr>
          <p:cNvSpPr txBox="1">
            <a:spLocks/>
          </p:cNvSpPr>
          <p:nvPr/>
        </p:nvSpPr>
        <p:spPr>
          <a:xfrm>
            <a:off x="4938009" y="4823361"/>
            <a:ext cx="1791866" cy="77394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Large Language Model</a:t>
            </a:r>
            <a:endParaRPr lang="en-US" sz="2000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C0A42-C1E6-A6BA-B8C2-26AFCE1B9878}"/>
              </a:ext>
            </a:extLst>
          </p:cNvPr>
          <p:cNvSpPr txBox="1"/>
          <p:nvPr/>
        </p:nvSpPr>
        <p:spPr>
          <a:xfrm>
            <a:off x="8766390" y="3379379"/>
            <a:ext cx="32628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err="1">
                <a:effectLst/>
                <a:latin typeface="Menlo" panose="020B0609030804020204" pitchFamily="49" charset="0"/>
              </a:rPr>
              <a:t>search_database</a:t>
            </a:r>
            <a:r>
              <a:rPr lang="en-US" b="0"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>
                <a:latin typeface="Menlo" panose="020B0609030804020204" pitchFamily="49" charset="0"/>
              </a:rPr>
              <a:t>  </a:t>
            </a:r>
            <a:r>
              <a:rPr lang="en-US" b="0">
                <a:effectLst/>
                <a:latin typeface="Menlo" panose="020B0609030804020204" pitchFamily="49" charset="0"/>
              </a:rPr>
              <a:t>"</a:t>
            </a:r>
            <a:r>
              <a:rPr lang="en-US" b="0" err="1">
                <a:effectLst/>
                <a:latin typeface="Menlo" panose="020B0609030804020204" pitchFamily="49" charset="0"/>
              </a:rPr>
              <a:t>climbing_gear</a:t>
            </a:r>
            <a:r>
              <a:rPr lang="en-US" b="0">
                <a:effectLst/>
                <a:latin typeface="Menlo" panose="020B0609030804020204" pitchFamily="49" charset="0"/>
              </a:rPr>
              <a:t>"</a:t>
            </a:r>
            <a:r>
              <a:rPr lang="en-US">
                <a:latin typeface="Menlo" panose="020B0609030804020204" pitchFamily="49" charset="0"/>
              </a:rPr>
              <a:t>,</a:t>
            </a:r>
          </a:p>
          <a:p>
            <a:r>
              <a:rPr lang="en-US" b="0">
                <a:effectLst/>
                <a:latin typeface="Menlo" panose="020B0609030804020204" pitchFamily="49" charset="0"/>
              </a:rPr>
              <a:t>  </a:t>
            </a:r>
            <a:r>
              <a:rPr lang="en-US">
                <a:latin typeface="Menlo" panose="020B0609030804020204" pitchFamily="49" charset="0"/>
              </a:rPr>
              <a:t>{"column": "price",</a:t>
            </a:r>
          </a:p>
          <a:p>
            <a:r>
              <a:rPr lang="en-US" b="0">
                <a:effectLst/>
                <a:latin typeface="Menlo" panose="020B0609030804020204" pitchFamily="49" charset="0"/>
              </a:rPr>
              <a:t>   "operator" : "&lt;",</a:t>
            </a:r>
          </a:p>
          <a:p>
            <a:r>
              <a:rPr lang="en-US">
                <a:latin typeface="Menlo" panose="020B0609030804020204" pitchFamily="49" charset="0"/>
              </a:rPr>
              <a:t>   </a:t>
            </a:r>
            <a:r>
              <a:rPr lang="en-US" b="0">
                <a:effectLst/>
                <a:latin typeface="Menlo" panose="020B0609030804020204" pitchFamily="49" charset="0"/>
              </a:rPr>
              <a:t>"value" </a:t>
            </a:r>
            <a:r>
              <a:rPr lang="en-US">
                <a:latin typeface="Menlo" panose="020B0609030804020204" pitchFamily="49" charset="0"/>
              </a:rPr>
              <a:t>: </a:t>
            </a:r>
            <a:r>
              <a:rPr lang="en-US" b="0">
                <a:effectLst/>
                <a:latin typeface="Menlo" panose="020B0609030804020204" pitchFamily="49" charset="0"/>
              </a:rPr>
              <a:t>"30"</a:t>
            </a:r>
          </a:p>
          <a:p>
            <a:r>
              <a:rPr lang="en-US">
                <a:latin typeface="Menlo" panose="020B0609030804020204" pitchFamily="49" charset="0"/>
              </a:rPr>
              <a:t>  }</a:t>
            </a:r>
            <a:endParaRPr lang="en-US" b="0">
              <a:effectLst/>
              <a:latin typeface="Menlo" panose="020B0609030804020204" pitchFamily="49" charset="0"/>
            </a:endParaRPr>
          </a:p>
          <a:p>
            <a:r>
              <a:rPr lang="en-US" b="0"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Arrow: Right 8">
            <a:extLst>
              <a:ext uri="{FF2B5EF4-FFF2-40B4-BE49-F238E27FC236}">
                <a16:creationId xmlns:a16="http://schemas.microsoft.com/office/drawing/2014/main" id="{BD21777D-F122-B91D-EC8A-991DABFD8B5B}"/>
              </a:ext>
            </a:extLst>
          </p:cNvPr>
          <p:cNvSpPr/>
          <p:nvPr/>
        </p:nvSpPr>
        <p:spPr bwMode="auto">
          <a:xfrm>
            <a:off x="6755159" y="3933982"/>
            <a:ext cx="1627908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7E2366-AA95-D9D5-02F5-A15036A3F188}"/>
              </a:ext>
            </a:extLst>
          </p:cNvPr>
          <p:cNvSpPr txBox="1"/>
          <p:nvPr/>
        </p:nvSpPr>
        <p:spPr>
          <a:xfrm>
            <a:off x="1178435" y="6168909"/>
            <a:ext cx="11496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err="1"/>
              <a:t>Code: </a:t>
            </a:r>
            <a:r>
              <a:rPr lang="en-US" sz="2400" err="1">
                <a:hlinkClick r:id="rId6"/>
              </a:rPr>
              <a:t>aka.ms/rag-postgres</a:t>
            </a:r>
            <a:r>
              <a:rPr lang="en-US" sz="2400" err="1"/>
              <a:t>                      Demo:</a:t>
            </a:r>
            <a:r>
              <a:rPr lang="en-US" sz="2400" err="1">
                <a:hlinkClick r:id="rId7"/>
              </a:rPr>
              <a:t>aka.ms/rag-postgres/demo</a:t>
            </a:r>
            <a:endParaRPr lang="en-US" sz="2400" err="1"/>
          </a:p>
        </p:txBody>
      </p:sp>
    </p:spTree>
    <p:extLst>
      <p:ext uri="{BB962C8B-B14F-4D97-AF65-F5344CB8AC3E}">
        <p14:creationId xmlns:p14="http://schemas.microsoft.com/office/powerpoint/2010/main" val="1919590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EB0E6-7DEB-CC06-177D-9BC1AEC4E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6B7B-C3BE-8AB4-DA21-BB9A107A4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filtros</a:t>
            </a:r>
            <a:r>
              <a:rPr lang="en-US" dirty="0"/>
              <a:t> de </a:t>
            </a:r>
            <a:r>
              <a:rPr lang="en-US" dirty="0" err="1"/>
              <a:t>búsqueda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CFDAE-815A-FA04-0DAC-A35D11754C11}"/>
              </a:ext>
            </a:extLst>
          </p:cNvPr>
          <p:cNvSpPr txBox="1"/>
          <p:nvPr/>
        </p:nvSpPr>
        <p:spPr>
          <a:xfrm>
            <a:off x="1178435" y="1783821"/>
            <a:ext cx="10655943" cy="4324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"search_database"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"Search PostgreSQL database for relevant products based on user query"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"parameters"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"properties"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"search_query"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"Query string to use for full text search, e.g. 'red shoes'"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},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"price_filter"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"Filter search results based on price of the product"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400">
                <a:solidFill>
                  <a:srgbClr val="0352A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"properties"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"comparison_operator"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"Operator to compare the column value, either '&gt;', '&lt;', '&gt;=', '&lt;=', '='"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"value"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"number"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1525"/>
              </a:lnSpc>
              <a:buNone/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"Value to compare against, e.g. 30"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40F98-2719-3E1D-9D74-ECA3E287B331}"/>
              </a:ext>
            </a:extLst>
          </p:cNvPr>
          <p:cNvSpPr txBox="1"/>
          <p:nvPr/>
        </p:nvSpPr>
        <p:spPr>
          <a:xfrm>
            <a:off x="1178435" y="6168909"/>
            <a:ext cx="11496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err="1"/>
              <a:t>Code: </a:t>
            </a:r>
            <a:r>
              <a:rPr lang="en-US" sz="2400" err="1">
                <a:hlinkClick r:id="rId2"/>
              </a:rPr>
              <a:t>aka.ms/rag-postgres</a:t>
            </a:r>
            <a:r>
              <a:rPr lang="en-US" sz="2400" err="1"/>
              <a:t>                      Demo:</a:t>
            </a:r>
            <a:r>
              <a:rPr lang="en-US" sz="2400" err="1">
                <a:hlinkClick r:id="rId3"/>
              </a:rPr>
              <a:t>aka.ms/rag-postgres/demo</a:t>
            </a:r>
            <a:endParaRPr lang="en-US" sz="2400" err="1"/>
          </a:p>
        </p:txBody>
      </p:sp>
    </p:spTree>
    <p:extLst>
      <p:ext uri="{BB962C8B-B14F-4D97-AF65-F5344CB8AC3E}">
        <p14:creationId xmlns:p14="http://schemas.microsoft.com/office/powerpoint/2010/main" val="2668431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22260-A43C-BB9A-FAFF-92D6F9E4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Flujo</a:t>
            </a:r>
            <a:r>
              <a:rPr lang="en-US"/>
              <a:t> </a:t>
            </a:r>
            <a:r>
              <a:rPr lang="en-US" err="1"/>
              <a:t>completo</a:t>
            </a:r>
            <a:r>
              <a:rPr lang="en-US"/>
              <a:t> de RAG con </a:t>
            </a:r>
            <a:r>
              <a:rPr lang="en-US" err="1"/>
              <a:t>llamadas</a:t>
            </a:r>
            <a:r>
              <a:rPr lang="en-US"/>
              <a:t> de </a:t>
            </a:r>
            <a:r>
              <a:rPr lang="en-US" err="1"/>
              <a:t>funciones</a:t>
            </a:r>
            <a:r>
              <a:rPr lang="en-US"/>
              <a:t> para </a:t>
            </a:r>
            <a:r>
              <a:rPr lang="en-US" err="1"/>
              <a:t>búsqueda</a:t>
            </a:r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F83A989-A60E-6022-31F7-347F2B2DDA9A}"/>
              </a:ext>
            </a:extLst>
          </p:cNvPr>
          <p:cNvSpPr txBox="1">
            <a:spLocks/>
          </p:cNvSpPr>
          <p:nvPr/>
        </p:nvSpPr>
        <p:spPr>
          <a:xfrm>
            <a:off x="9320347" y="5088870"/>
            <a:ext cx="1431612" cy="77394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LLM</a:t>
            </a:r>
            <a:endParaRPr lang="en-US" sz="2000">
              <a:cs typeface="Arial"/>
            </a:endParaRPr>
          </a:p>
        </p:txBody>
      </p:sp>
      <p:pic>
        <p:nvPicPr>
          <p:cNvPr id="17" name="Graphic 2">
            <a:extLst>
              <a:ext uri="{FF2B5EF4-FFF2-40B4-BE49-F238E27FC236}">
                <a16:creationId xmlns:a16="http://schemas.microsoft.com/office/drawing/2014/main" id="{2BB46C88-8CBB-1415-E446-6655D9308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2665" y="3761270"/>
            <a:ext cx="1200395" cy="1269449"/>
          </a:xfrm>
          <a:prstGeom prst="rect">
            <a:avLst/>
          </a:prstGeom>
        </p:spPr>
      </p:pic>
      <p:sp>
        <p:nvSpPr>
          <p:cNvPr id="18" name="Arrow: Right 10">
            <a:extLst>
              <a:ext uri="{FF2B5EF4-FFF2-40B4-BE49-F238E27FC236}">
                <a16:creationId xmlns:a16="http://schemas.microsoft.com/office/drawing/2014/main" id="{8FE26DF5-3A78-EDAF-3BD6-1E0C23BA3FD2}"/>
              </a:ext>
            </a:extLst>
          </p:cNvPr>
          <p:cNvSpPr/>
          <p:nvPr/>
        </p:nvSpPr>
        <p:spPr bwMode="auto">
          <a:xfrm>
            <a:off x="8162696" y="4388627"/>
            <a:ext cx="1006438" cy="29330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04E49A-FF07-2ED0-3AAE-6B5CD3B33CE4}"/>
              </a:ext>
            </a:extLst>
          </p:cNvPr>
          <p:cNvGrpSpPr/>
          <p:nvPr/>
        </p:nvGrpSpPr>
        <p:grpSpPr>
          <a:xfrm>
            <a:off x="8139390" y="1291472"/>
            <a:ext cx="3521243" cy="1991775"/>
            <a:chOff x="16968433" y="2723725"/>
            <a:chExt cx="5149959" cy="2949498"/>
          </a:xfrm>
        </p:grpSpPr>
        <p:sp>
          <p:nvSpPr>
            <p:cNvPr id="20" name="Speech Bubble: Rectangle with Corners Rounded 18">
              <a:extLst>
                <a:ext uri="{FF2B5EF4-FFF2-40B4-BE49-F238E27FC236}">
                  <a16:creationId xmlns:a16="http://schemas.microsoft.com/office/drawing/2014/main" id="{0B604FDB-EE8C-3685-F75C-D9126691D8EB}"/>
                </a:ext>
              </a:extLst>
            </p:cNvPr>
            <p:cNvSpPr/>
            <p:nvPr/>
          </p:nvSpPr>
          <p:spPr bwMode="auto">
            <a:xfrm>
              <a:off x="16968433" y="2723725"/>
              <a:ext cx="5090699" cy="2716376"/>
            </a:xfrm>
            <a:prstGeom prst="wedgeRoundRectCallout">
              <a:avLst>
                <a:gd name="adj1" fmla="val 4906"/>
                <a:gd name="adj2" fmla="val 88063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BB035EE9-B423-13D0-1757-E680C1D6EBAE}"/>
                </a:ext>
              </a:extLst>
            </p:cNvPr>
            <p:cNvSpPr txBox="1"/>
            <p:nvPr/>
          </p:nvSpPr>
          <p:spPr>
            <a:xfrm>
              <a:off x="17366658" y="3024930"/>
              <a:ext cx="4751734" cy="2648293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err="1">
                  <a:latin typeface="Segoe UI"/>
                  <a:ea typeface="Menlo"/>
                  <a:cs typeface="Menlo"/>
                </a:rPr>
                <a:t>Ofrecemos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2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bolsas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de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magnesio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dentro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de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tu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</a:t>
              </a:r>
              <a:r>
                <a:rPr lang="en-US" sz="1800" dirty="0" err="1">
                  <a:latin typeface="Segoe UI"/>
                  <a:ea typeface="Menlo"/>
                  <a:cs typeface="Menlo"/>
                </a:rPr>
                <a:t>presupesto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:</a:t>
              </a:r>
            </a:p>
            <a:p>
              <a:r>
                <a:rPr lang="en-US" sz="1800" dirty="0" err="1">
                  <a:latin typeface="Segoe UI"/>
                  <a:ea typeface="Menlo"/>
                  <a:cs typeface="Menlo"/>
                </a:rPr>
                <a:t>SummitStone</a:t>
              </a:r>
              <a:r>
                <a:rPr lang="en-US" sz="1800" dirty="0">
                  <a:latin typeface="Segoe UI"/>
                  <a:ea typeface="Menlo"/>
                  <a:cs typeface="Menlo"/>
                </a:rPr>
                <a:t> Chalk Bag</a:t>
              </a:r>
              <a:r>
                <a:rPr lang="en-US" sz="1800" baseline="30000" dirty="0">
                  <a:latin typeface="Segoe UI"/>
                  <a:ea typeface="Menlo"/>
                  <a:cs typeface="Menlo"/>
                </a:rPr>
                <a:t> 1</a:t>
              </a:r>
            </a:p>
            <a:p>
              <a:r>
                <a:rPr lang="en-US" sz="1800" dirty="0">
                  <a:latin typeface="Segoe UI"/>
                  <a:ea typeface="Menlo"/>
                  <a:cs typeface="Menlo"/>
                </a:rPr>
                <a:t>Guardian Blue Chalk Bag</a:t>
              </a:r>
              <a:r>
                <a:rPr lang="en-US" sz="1800" baseline="30000" dirty="0">
                  <a:latin typeface="Segoe UI"/>
                  <a:ea typeface="Menlo"/>
                  <a:cs typeface="Menlo"/>
                </a:rPr>
                <a:t> 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EC9816-3F0A-2A00-2C9B-F6D612009D37}"/>
              </a:ext>
            </a:extLst>
          </p:cNvPr>
          <p:cNvGrpSpPr/>
          <p:nvPr/>
        </p:nvGrpSpPr>
        <p:grpSpPr>
          <a:xfrm>
            <a:off x="1123182" y="2412680"/>
            <a:ext cx="2461703" cy="3251480"/>
            <a:chOff x="126015" y="2372570"/>
            <a:chExt cx="2461703" cy="3251480"/>
          </a:xfrm>
        </p:grpSpPr>
        <p:pic>
          <p:nvPicPr>
            <p:cNvPr id="25" name="Graphic 13">
              <a:extLst>
                <a:ext uri="{FF2B5EF4-FFF2-40B4-BE49-F238E27FC236}">
                  <a16:creationId xmlns:a16="http://schemas.microsoft.com/office/drawing/2014/main" id="{429D0280-ABA5-F493-4171-A73E9C46D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374" y="3731025"/>
              <a:ext cx="1060063" cy="1098058"/>
            </a:xfrm>
            <a:prstGeom prst="rect">
              <a:avLst/>
            </a:prstGeom>
          </p:spPr>
        </p:pic>
        <p:sp>
          <p:nvSpPr>
            <p:cNvPr id="26" name="Text Placeholder 5">
              <a:extLst>
                <a:ext uri="{FF2B5EF4-FFF2-40B4-BE49-F238E27FC236}">
                  <a16:creationId xmlns:a16="http://schemas.microsoft.com/office/drawing/2014/main" id="{F94A2AAD-4FA0-24E6-FCB4-33EA05E2C96C}"/>
                </a:ext>
              </a:extLst>
            </p:cNvPr>
            <p:cNvSpPr txBox="1">
              <a:spLocks/>
            </p:cNvSpPr>
            <p:nvPr/>
          </p:nvSpPr>
          <p:spPr>
            <a:xfrm>
              <a:off x="126015" y="4922462"/>
              <a:ext cx="1404491" cy="701588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9EE0E1-D36B-52DC-4F36-DFC8550E43EA}"/>
                </a:ext>
              </a:extLst>
            </p:cNvPr>
            <p:cNvGrpSpPr/>
            <p:nvPr/>
          </p:nvGrpSpPr>
          <p:grpSpPr>
            <a:xfrm>
              <a:off x="201197" y="2372570"/>
              <a:ext cx="2386521" cy="1381821"/>
              <a:chOff x="357446" y="4366173"/>
              <a:chExt cx="3741065" cy="2217140"/>
            </a:xfrm>
          </p:grpSpPr>
          <p:sp>
            <p:nvSpPr>
              <p:cNvPr id="28" name="Speech Bubble: Rectangle with Corners Rounded 7">
                <a:extLst>
                  <a:ext uri="{FF2B5EF4-FFF2-40B4-BE49-F238E27FC236}">
                    <a16:creationId xmlns:a16="http://schemas.microsoft.com/office/drawing/2014/main" id="{7169E7D8-91C2-08A0-A509-D15EC6507A35}"/>
                  </a:ext>
                </a:extLst>
              </p:cNvPr>
              <p:cNvSpPr/>
              <p:nvPr/>
            </p:nvSpPr>
            <p:spPr bwMode="auto">
              <a:xfrm>
                <a:off x="357446" y="4366173"/>
                <a:ext cx="3677915" cy="1966611"/>
              </a:xfrm>
              <a:prstGeom prst="wedgeRoundRectCallou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 Placeholder 5">
                <a:extLst>
                  <a:ext uri="{FF2B5EF4-FFF2-40B4-BE49-F238E27FC236}">
                    <a16:creationId xmlns:a16="http://schemas.microsoft.com/office/drawing/2014/main" id="{943BC2F2-92F6-068C-8E52-FC7BFDC60C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596" y="4456439"/>
                <a:ext cx="3677915" cy="2126874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865484">
                  <a:defRPr/>
                </a:pPr>
                <a:r>
                  <a:rPr lang="en-US" sz="2000" dirty="0">
                    <a:ea typeface="+mn-lt"/>
                    <a:cs typeface="+mn-lt"/>
                  </a:rPr>
                  <a:t>¿Venden </a:t>
                </a:r>
                <a:r>
                  <a:rPr lang="en-US" sz="2000" dirty="0" err="1">
                    <a:ea typeface="+mn-lt"/>
                    <a:cs typeface="+mn-lt"/>
                  </a:rPr>
                  <a:t>equipo</a:t>
                </a:r>
                <a:r>
                  <a:rPr lang="en-US" sz="2000" dirty="0">
                    <a:ea typeface="+mn-lt"/>
                    <a:cs typeface="+mn-lt"/>
                  </a:rPr>
                  <a:t> de </a:t>
                </a:r>
                <a:r>
                  <a:rPr lang="en-US" sz="2000" dirty="0" err="1">
                    <a:ea typeface="+mn-lt"/>
                    <a:cs typeface="+mn-lt"/>
                  </a:rPr>
                  <a:t>escalada</a:t>
                </a:r>
                <a:r>
                  <a:rPr lang="en-US" sz="2000" dirty="0"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ea typeface="+mn-lt"/>
                    <a:cs typeface="+mn-lt"/>
                  </a:rPr>
                  <a:t>por</a:t>
                </a:r>
                <a:r>
                  <a:rPr lang="en-US" sz="2000" dirty="0">
                    <a:ea typeface="+mn-lt"/>
                    <a:cs typeface="+mn-lt"/>
                  </a:rPr>
                  <a:t> </a:t>
                </a:r>
                <a:r>
                  <a:rPr lang="en-US" sz="2000" dirty="0" err="1">
                    <a:ea typeface="+mn-lt"/>
                    <a:cs typeface="+mn-lt"/>
                  </a:rPr>
                  <a:t>menos</a:t>
                </a:r>
                <a:r>
                  <a:rPr lang="en-US" sz="2000" dirty="0">
                    <a:ea typeface="+mn-lt"/>
                    <a:cs typeface="+mn-lt"/>
                  </a:rPr>
                  <a:t> de $30?</a:t>
                </a:r>
                <a:endParaRPr lang="en-US" dirty="0">
                  <a:ea typeface="+mn-lt"/>
                  <a:cs typeface="+mn-lt"/>
                </a:endParaRP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2BFC48A-35C5-5E24-3794-CC914797EBC9}"/>
              </a:ext>
            </a:extLst>
          </p:cNvPr>
          <p:cNvSpPr txBox="1"/>
          <p:nvPr/>
        </p:nvSpPr>
        <p:spPr>
          <a:xfrm>
            <a:off x="8139390" y="3771135"/>
            <a:ext cx="1128878" cy="215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“Do you sell…”</a:t>
            </a:r>
            <a:endParaRPr lang="en-US" sz="8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DB408582-FDBF-3BF2-5F54-420A8B1198AB}"/>
              </a:ext>
            </a:extLst>
          </p:cNvPr>
          <p:cNvSpPr txBox="1"/>
          <p:nvPr/>
        </p:nvSpPr>
        <p:spPr>
          <a:xfrm>
            <a:off x="8186202" y="4730731"/>
            <a:ext cx="1128878" cy="135421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[12]: </a:t>
            </a:r>
          </a:p>
          <a:p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Name: </a:t>
            </a:r>
            <a:r>
              <a:rPr lang="en-US" sz="800" err="1">
                <a:solidFill>
                  <a:schemeClr val="tx1"/>
                </a:solidFill>
                <a:ea typeface="+mn-lt"/>
                <a:cs typeface="+mn-lt"/>
              </a:rPr>
              <a:t>SummitStone</a:t>
            </a:r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 Chalk Bag Price:29.99</a:t>
            </a:r>
          </a:p>
          <a:p>
            <a:r>
              <a:rPr lang="en-US" sz="800" err="1">
                <a:solidFill>
                  <a:schemeClr val="tx1"/>
                </a:solidFill>
                <a:ea typeface="+mn-lt"/>
                <a:cs typeface="+mn-lt"/>
              </a:rPr>
              <a:t>Brand:Grolltex</a:t>
            </a:r>
            <a:endParaRPr lang="en-US" sz="80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800" err="1">
                <a:solidFill>
                  <a:schemeClr val="tx1"/>
                </a:solidFill>
                <a:ea typeface="+mn-lt"/>
                <a:cs typeface="+mn-lt"/>
              </a:rPr>
              <a:t>Type:Climbing</a:t>
            </a:r>
            <a:endParaRPr lang="en-US" sz="80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Description: The </a:t>
            </a:r>
            <a:r>
              <a:rPr lang="en-US" sz="800" err="1">
                <a:solidFill>
                  <a:schemeClr val="tx1"/>
                </a:solidFill>
                <a:ea typeface="+mn-lt"/>
                <a:cs typeface="+mn-lt"/>
              </a:rPr>
              <a:t>SummitStone</a:t>
            </a:r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 Chalk Bag in forest green is a must-have for climbers seeking adventure.</a:t>
            </a:r>
          </a:p>
          <a:p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…</a:t>
            </a:r>
          </a:p>
        </p:txBody>
      </p:sp>
      <p:pic>
        <p:nvPicPr>
          <p:cNvPr id="32" name="Graphic 3">
            <a:extLst>
              <a:ext uri="{FF2B5EF4-FFF2-40B4-BE49-F238E27FC236}">
                <a16:creationId xmlns:a16="http://schemas.microsoft.com/office/drawing/2014/main" id="{62A5A5E8-1491-54A6-8931-40D8743FC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5047" y="3761270"/>
            <a:ext cx="1223583" cy="1424471"/>
          </a:xfrm>
          <a:prstGeom prst="rect">
            <a:avLst/>
          </a:prstGeom>
        </p:spPr>
      </p:pic>
      <p:sp>
        <p:nvSpPr>
          <p:cNvPr id="33" name="Arrow: Right 10">
            <a:extLst>
              <a:ext uri="{FF2B5EF4-FFF2-40B4-BE49-F238E27FC236}">
                <a16:creationId xmlns:a16="http://schemas.microsoft.com/office/drawing/2014/main" id="{B8315076-15B0-CD00-C30B-9A0911872A2E}"/>
              </a:ext>
            </a:extLst>
          </p:cNvPr>
          <p:cNvSpPr/>
          <p:nvPr/>
        </p:nvSpPr>
        <p:spPr bwMode="auto">
          <a:xfrm>
            <a:off x="3699282" y="3477833"/>
            <a:ext cx="5508960" cy="29330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C807FB6-0B1B-D8BD-E91E-B685A67A268F}"/>
              </a:ext>
            </a:extLst>
          </p:cNvPr>
          <p:cNvSpPr txBox="1">
            <a:spLocks/>
          </p:cNvSpPr>
          <p:nvPr/>
        </p:nvSpPr>
        <p:spPr>
          <a:xfrm>
            <a:off x="6701516" y="5088870"/>
            <a:ext cx="1538041" cy="8431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Search</a:t>
            </a:r>
          </a:p>
        </p:txBody>
      </p:sp>
      <p:sp>
        <p:nvSpPr>
          <p:cNvPr id="35" name="Arrow: Right 11">
            <a:extLst>
              <a:ext uri="{FF2B5EF4-FFF2-40B4-BE49-F238E27FC236}">
                <a16:creationId xmlns:a16="http://schemas.microsoft.com/office/drawing/2014/main" id="{7172CC55-06F9-6015-29AE-5E8E60FFF759}"/>
              </a:ext>
            </a:extLst>
          </p:cNvPr>
          <p:cNvSpPr/>
          <p:nvPr/>
        </p:nvSpPr>
        <p:spPr bwMode="auto">
          <a:xfrm>
            <a:off x="4186205" y="3886774"/>
            <a:ext cx="2700709" cy="29330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828F4A-6FDD-38AB-CDE9-F1E7C7949ECD}"/>
              </a:ext>
            </a:extLst>
          </p:cNvPr>
          <p:cNvSpPr txBox="1"/>
          <p:nvPr/>
        </p:nvSpPr>
        <p:spPr>
          <a:xfrm>
            <a:off x="4160011" y="4098685"/>
            <a:ext cx="1368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price &lt; 30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37" name="Graphic 2">
            <a:extLst>
              <a:ext uri="{FF2B5EF4-FFF2-40B4-BE49-F238E27FC236}">
                <a16:creationId xmlns:a16="http://schemas.microsoft.com/office/drawing/2014/main" id="{7270163B-4470-960A-2BFF-5C9885C2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3645" y="3948248"/>
            <a:ext cx="834604" cy="1030942"/>
          </a:xfrm>
          <a:prstGeom prst="rect">
            <a:avLst/>
          </a:prstGeom>
        </p:spPr>
      </p:pic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A558BA9B-2E6E-A777-D8A3-0FCBB878C25B}"/>
              </a:ext>
            </a:extLst>
          </p:cNvPr>
          <p:cNvSpPr txBox="1">
            <a:spLocks/>
          </p:cNvSpPr>
          <p:nvPr/>
        </p:nvSpPr>
        <p:spPr>
          <a:xfrm>
            <a:off x="3034125" y="5088870"/>
            <a:ext cx="1404491" cy="33104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>
                <a:latin typeface="+mj-lt"/>
                <a:cs typeface="Segoe UI Semilight"/>
              </a:rPr>
              <a:t>LLM</a:t>
            </a:r>
          </a:p>
          <a:p>
            <a:pPr marL="0" indent="0" algn="ctr" defTabSz="1865484">
              <a:buNone/>
              <a:defRPr/>
            </a:pPr>
            <a:r>
              <a:rPr lang="en-US" sz="1800">
                <a:latin typeface="+mj-lt"/>
                <a:cs typeface="Segoe UI Semilight"/>
              </a:rPr>
              <a:t>with function calling</a:t>
            </a:r>
            <a:endParaRPr lang="en-US" sz="1800">
              <a:cs typeface="Arial"/>
            </a:endParaRPr>
          </a:p>
        </p:txBody>
      </p:sp>
      <p:sp>
        <p:nvSpPr>
          <p:cNvPr id="39" name="Arrow: Right 8">
            <a:extLst>
              <a:ext uri="{FF2B5EF4-FFF2-40B4-BE49-F238E27FC236}">
                <a16:creationId xmlns:a16="http://schemas.microsoft.com/office/drawing/2014/main" id="{4DDEF875-88D5-9127-0932-A05B7E597A65}"/>
              </a:ext>
            </a:extLst>
          </p:cNvPr>
          <p:cNvSpPr/>
          <p:nvPr/>
        </p:nvSpPr>
        <p:spPr bwMode="auto">
          <a:xfrm>
            <a:off x="2378497" y="4432673"/>
            <a:ext cx="834604" cy="29330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F270A8-22F0-77D4-5064-9A2CD9C1508A}"/>
              </a:ext>
            </a:extLst>
          </p:cNvPr>
          <p:cNvSpPr txBox="1"/>
          <p:nvPr/>
        </p:nvSpPr>
        <p:spPr>
          <a:xfrm>
            <a:off x="2322143" y="4721600"/>
            <a:ext cx="10235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“Do you sell…”</a:t>
            </a:r>
            <a:endParaRPr lang="en-US" sz="10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1" name="Arrow: Right 11">
            <a:extLst>
              <a:ext uri="{FF2B5EF4-FFF2-40B4-BE49-F238E27FC236}">
                <a16:creationId xmlns:a16="http://schemas.microsoft.com/office/drawing/2014/main" id="{06284B1C-F614-1538-7152-2150AD91B348}"/>
              </a:ext>
            </a:extLst>
          </p:cNvPr>
          <p:cNvSpPr/>
          <p:nvPr/>
        </p:nvSpPr>
        <p:spPr bwMode="auto">
          <a:xfrm>
            <a:off x="4233321" y="4431191"/>
            <a:ext cx="2653593" cy="29330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71D854-D03E-4375-0CE3-EBAB571DB976}"/>
              </a:ext>
            </a:extLst>
          </p:cNvPr>
          <p:cNvSpPr txBox="1"/>
          <p:nvPr/>
        </p:nvSpPr>
        <p:spPr>
          <a:xfrm>
            <a:off x="4125860" y="4716350"/>
            <a:ext cx="14028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“climbing gear”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E2A598-3B47-3C0F-B32C-59DB56434FEB}"/>
              </a:ext>
            </a:extLst>
          </p:cNvPr>
          <p:cNvSpPr txBox="1"/>
          <p:nvPr/>
        </p:nvSpPr>
        <p:spPr>
          <a:xfrm>
            <a:off x="1178435" y="6168909"/>
            <a:ext cx="11496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err="1"/>
              <a:t>Code: </a:t>
            </a:r>
            <a:r>
              <a:rPr lang="en-US" sz="2400" err="1">
                <a:hlinkClick r:id="rId8"/>
              </a:rPr>
              <a:t>aka.ms/rag-postgres</a:t>
            </a:r>
            <a:r>
              <a:rPr lang="en-US" sz="2400" err="1"/>
              <a:t>                      Demo:</a:t>
            </a:r>
            <a:r>
              <a:rPr lang="en-US" sz="2400" err="1">
                <a:hlinkClick r:id="rId9"/>
              </a:rPr>
              <a:t>aka.ms/rag-postgres/demo</a:t>
            </a:r>
            <a:endParaRPr lang="en-US" sz="2400" err="1"/>
          </a:p>
        </p:txBody>
      </p:sp>
    </p:spTree>
    <p:extLst>
      <p:ext uri="{BB962C8B-B14F-4D97-AF65-F5344CB8AC3E}">
        <p14:creationId xmlns:p14="http://schemas.microsoft.com/office/powerpoint/2010/main" val="3358289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A96348E-88F1-9BFC-2002-859EF82F1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57096-FD78-18CB-FF5C-B154BC4A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err="1"/>
              <a:t>Buscar</a:t>
            </a:r>
            <a:r>
              <a:rPr lang="en-US" sz="4200" dirty="0"/>
              <a:t> </a:t>
            </a:r>
            <a:r>
              <a:rPr lang="en-US" sz="4200" dirty="0" err="1"/>
              <a:t>en</a:t>
            </a:r>
            <a:r>
              <a:rPr lang="en-US" sz="4200" dirty="0"/>
              <a:t> </a:t>
            </a:r>
            <a:r>
              <a:rPr lang="en-US" sz="4200" dirty="0" err="1"/>
              <a:t>varias</a:t>
            </a:r>
            <a:r>
              <a:rPr lang="en-US" sz="4200" dirty="0"/>
              <a:t> </a:t>
            </a:r>
            <a:r>
              <a:rPr lang="en-US" sz="4200" dirty="0" err="1"/>
              <a:t>fuentes</a:t>
            </a:r>
            <a:endParaRPr lang="en-US" sz="4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FF035-6D18-BB91-5AB9-D44819F046B1}"/>
              </a:ext>
            </a:extLst>
          </p:cNvPr>
          <p:cNvSpPr txBox="1"/>
          <p:nvPr/>
        </p:nvSpPr>
        <p:spPr>
          <a:xfrm>
            <a:off x="1049416" y="1725787"/>
            <a:ext cx="10655943" cy="44411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"github_search_issues"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"Retrieve issues from the azure-search-openai-demo issue tracker. Use this function for questions like 'what are the top errors with deployment?'"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"parameters"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"properties"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"search_query"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"Query string to retrieve issues from github eg: 'Deployment failure' - should only contain the search terms, does not need 'issue' or 'issues' in the search query."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}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451A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"required"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"search_query"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]}}}</a:t>
            </a: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C63FFDC1-B3E8-7A3C-F815-17BDF3D60F77}"/>
              </a:ext>
            </a:extLst>
          </p:cNvPr>
          <p:cNvSpPr txBox="1"/>
          <p:nvPr/>
        </p:nvSpPr>
        <p:spPr>
          <a:xfrm>
            <a:off x="1049416" y="6266435"/>
            <a:ext cx="51666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https://aka.ms/ragchat/extend/github</a:t>
            </a:r>
            <a:endParaRPr lang="en-US" sz="2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068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C88843-B2DF-F89D-723A-4E0618C21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A101-3F2D-AE85-3A98-7841D63F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Pasar a un </a:t>
            </a:r>
            <a:r>
              <a:rPr lang="en-US" sz="4200" dirty="0" err="1"/>
              <a:t>humano</a:t>
            </a:r>
            <a:endParaRPr lang="en-US" sz="4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76E4C6-41AA-F8AE-321C-9F42F9E80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157" y="1698780"/>
            <a:ext cx="4902843" cy="480218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ts val="1625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"human_escalation"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"Check if user wants to escalate to a human"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"parameters"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</a:t>
            </a:r>
            <a:r>
              <a:rPr lang="en-US" sz="1600" b="0">
                <a:solidFill>
                  <a:srgbClr val="A315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bje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"properties"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"requires_escalation"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"boolean"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"If user is showing signs of frustration or anger in the query. Also if the user says they want to talk to a real person and not a chat bot."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}},</a:t>
            </a:r>
          </a:p>
          <a:p>
            <a:pPr marL="0" indent="0">
              <a:lnSpc>
                <a:spcPts val="16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b="0">
                <a:solidFill>
                  <a:srgbClr val="0352A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"required"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"requires_escalation"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]}}}</a:t>
            </a:r>
          </a:p>
          <a:p>
            <a:pPr marL="0" indent="0">
              <a:lnSpc>
                <a:spcPts val="1625"/>
              </a:lnSpc>
              <a:buNone/>
            </a:pPr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511F3-05AF-562B-3992-2E2C11ED59D4}"/>
              </a:ext>
            </a:extLst>
          </p:cNvPr>
          <p:cNvSpPr txBox="1"/>
          <p:nvPr/>
        </p:nvSpPr>
        <p:spPr>
          <a:xfrm>
            <a:off x="6308345" y="5854636"/>
            <a:ext cx="5368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https://github.com/Azure-Samples/azure-search-openai-demo/pull/1176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screenshot 2024-01-24 at 15 02 40">
            <a:extLst>
              <a:ext uri="{FF2B5EF4-FFF2-40B4-BE49-F238E27FC236}">
                <a16:creationId xmlns:a16="http://schemas.microsoft.com/office/drawing/2014/main" id="{DB8657B9-7629-A826-E2B6-165F1F9F5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45" y="1698781"/>
            <a:ext cx="5649913" cy="27771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044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6D43C-BE2A-3BA3-FE47-062467C1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2F0939-562C-8F34-F9BD-79E6E27E01E4}"/>
              </a:ext>
            </a:extLst>
          </p:cNvPr>
          <p:cNvSpPr/>
          <p:nvPr/>
        </p:nvSpPr>
        <p:spPr>
          <a:xfrm>
            <a:off x="5557947" y="809625"/>
            <a:ext cx="6004753" cy="5362576"/>
          </a:xfrm>
          <a:prstGeom prst="roundRect">
            <a:avLst>
              <a:gd name="adj" fmla="val 2125"/>
            </a:avLst>
          </a:prstGeom>
          <a:solidFill>
            <a:srgbClr val="FF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D348BA-C92C-087A-935B-72F151B2AC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9195" y="1979243"/>
            <a:ext cx="4698753" cy="3852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dirty="0">
                <a:latin typeface="Aptos"/>
              </a:rPr>
              <a:t>Clases que vienen -&gt;</a:t>
            </a:r>
            <a:endParaRPr lang="en-US" dirty="0"/>
          </a:p>
          <a:p>
            <a:pPr marL="0" indent="0">
              <a:buNone/>
            </a:pPr>
            <a:r>
              <a:rPr lang="es-MX" dirty="0">
                <a:latin typeface="Aptos"/>
                <a:hlinkClick r:id="rId3"/>
              </a:rPr>
              <a:t>aka.ms/pythonia/horas</a:t>
            </a:r>
            <a:endParaRPr lang="es-MX"/>
          </a:p>
          <a:p>
            <a:pPr marL="0" indent="0">
              <a:buNone/>
            </a:pPr>
            <a:endParaRPr lang="es-MX" dirty="0">
              <a:latin typeface="Aptos"/>
            </a:endParaRPr>
          </a:p>
          <a:p>
            <a:pPr marL="0" indent="0">
              <a:buNone/>
            </a:pPr>
            <a:r>
              <a:rPr lang="es-MX" dirty="0">
                <a:latin typeface="Aptos"/>
              </a:rPr>
              <a:t>Horas de oficina los Jueves en </a:t>
            </a:r>
            <a:r>
              <a:rPr lang="es-MX" dirty="0" err="1">
                <a:latin typeface="Aptos"/>
              </a:rPr>
              <a:t>Discord</a:t>
            </a:r>
            <a:r>
              <a:rPr lang="es-MX" dirty="0">
                <a:latin typeface="Aptos"/>
              </a:rPr>
              <a:t>:</a:t>
            </a: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dirty="0">
                <a:latin typeface="Aptos"/>
                <a:hlinkClick r:id="rId3"/>
              </a:rPr>
              <a:t>aka.ms/pythonia/horas</a:t>
            </a:r>
            <a:endParaRPr lang="es-MX" dirty="0">
              <a:latin typeface="Aptos"/>
            </a:endParaRPr>
          </a:p>
          <a:p>
            <a:pPr marL="0" indent="0">
              <a:buNone/>
            </a:pPr>
            <a:endParaRPr lang="es-MX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>
              <a:latin typeface="Aptos"/>
            </a:endParaRPr>
          </a:p>
          <a:p>
            <a:pPr marL="0" indent="0">
              <a:buNone/>
            </a:pPr>
            <a:endParaRPr lang="es-MX">
              <a:latin typeface="Aptos"/>
            </a:endParaRPr>
          </a:p>
          <a:p>
            <a:pPr marL="0" indent="0">
              <a:buNone/>
            </a:pPr>
            <a:endParaRPr lang="es-MX">
              <a:latin typeface="Apto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33D843-40EC-E1C7-3A23-A590A301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195" y="1026203"/>
            <a:ext cx="10354657" cy="806488"/>
          </a:xfrm>
        </p:spPr>
        <p:txBody>
          <a:bodyPr/>
          <a:lstStyle/>
          <a:p>
            <a:r>
              <a:rPr lang="es-MX"/>
              <a:t>Próximos pasos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4022E3-6896-5817-EE1A-D33D2F048642}"/>
              </a:ext>
            </a:extLst>
          </p:cNvPr>
          <p:cNvSpPr txBox="1">
            <a:spLocks/>
          </p:cNvSpPr>
          <p:nvPr/>
        </p:nvSpPr>
        <p:spPr>
          <a:xfrm>
            <a:off x="5674333" y="1023620"/>
            <a:ext cx="6104131" cy="421233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🧠 10/7: LLMs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↖️ 10/8: Embeddings  </a:t>
            </a:r>
            <a:r>
              <a:rPr lang="en-US" sz="2400" err="1">
                <a:latin typeface="Aptos"/>
                <a:cs typeface="Segoe UI"/>
              </a:rPr>
              <a:t>vectoriales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🔍 10/9: RAG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🖼10/14: Models de Visión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🛠️ 10/15: </a:t>
            </a:r>
            <a:r>
              <a:rPr lang="en-US" sz="2400" err="1">
                <a:latin typeface="Aptos"/>
                <a:cs typeface="Segoe UI"/>
              </a:rPr>
              <a:t>Salidas</a:t>
            </a:r>
            <a:r>
              <a:rPr lang="en-US" sz="2400">
                <a:latin typeface="Aptos"/>
                <a:cs typeface="Segoe UI"/>
              </a:rPr>
              <a:t> </a:t>
            </a:r>
            <a:r>
              <a:rPr lang="en-US" sz="2400" err="1">
                <a:latin typeface="Aptos"/>
                <a:cs typeface="Segoe UI"/>
              </a:rPr>
              <a:t>Estructuradas</a:t>
            </a:r>
            <a:r>
              <a:rPr lang="en-US" sz="2400">
                <a:latin typeface="Aptos"/>
                <a:cs typeface="Segoe UI"/>
              </a:rPr>
              <a:t> </a:t>
            </a:r>
            <a:endParaRPr lang="en-US" sz="2400">
              <a:latin typeface="Aptos" panose="020B0004020202020204" pitchFamily="34" charset="0"/>
              <a:cs typeface="Segoe UI" panose="020B0502040204020203" pitchFamily="34" charset="0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🛡️ 10/16: Calidad y Seguridad 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🛠️ 10/21: Tool calling </a:t>
            </a: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🤖 10/22: </a:t>
            </a:r>
            <a:r>
              <a:rPr lang="en-US" sz="2400" err="1">
                <a:latin typeface="Aptos"/>
                <a:cs typeface="Segoe UI"/>
              </a:rPr>
              <a:t>Agentes</a:t>
            </a:r>
            <a:endParaRPr lang="en-US" sz="2400">
              <a:latin typeface="Aptos"/>
              <a:cs typeface="Segoe UI"/>
            </a:endParaRPr>
          </a:p>
          <a:p>
            <a:pPr>
              <a:buFont typeface="Arial"/>
              <a:buChar char="•"/>
            </a:pPr>
            <a:r>
              <a:rPr lang="en-US" sz="2400">
                <a:latin typeface="Aptos"/>
                <a:cs typeface="Segoe UI"/>
              </a:rPr>
              <a:t>🔗 10/23: Model Context Protocol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latin typeface="Aptos"/>
              <a:cs typeface="Segoe U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2CC686-3A8B-F5AD-1674-6FBA919868A7}"/>
              </a:ext>
            </a:extLst>
          </p:cNvPr>
          <p:cNvSpPr txBox="1">
            <a:spLocks/>
          </p:cNvSpPr>
          <p:nvPr/>
        </p:nvSpPr>
        <p:spPr>
          <a:xfrm>
            <a:off x="5672892" y="5235957"/>
            <a:ext cx="5777029" cy="3169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Aptos"/>
                <a:hlinkClick r:id="rId4"/>
              </a:rPr>
              <a:t>aka.ms/PythonIA/recursos</a:t>
            </a:r>
            <a:endParaRPr lang="en-US" sz="2400">
              <a:latin typeface="Aptos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58132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9586F9-19CA-2B06-D6D7-5EAA9D3145B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MX" sz="2400" dirty="0">
                <a:latin typeface="Segoe UI"/>
                <a:cs typeface="Segoe UI"/>
              </a:rPr>
              <a:t>Introducción al concepto</a:t>
            </a:r>
          </a:p>
          <a:p>
            <a:r>
              <a:rPr lang="es-MX" sz="2400" err="1">
                <a:latin typeface="Segoe UI"/>
                <a:cs typeface="Segoe UI"/>
              </a:rPr>
              <a:t>Implementacion</a:t>
            </a:r>
            <a:r>
              <a:rPr lang="es-MX" sz="2400" dirty="0">
                <a:latin typeface="Segoe UI"/>
                <a:cs typeface="Segoe UI"/>
              </a:rPr>
              <a:t> paso a paso</a:t>
            </a:r>
          </a:p>
          <a:p>
            <a:r>
              <a:rPr lang="es-MX" sz="2400" err="1">
                <a:latin typeface="Segoe UI"/>
                <a:cs typeface="Segoe UI"/>
              </a:rPr>
              <a:t>Multiples</a:t>
            </a:r>
            <a:r>
              <a:rPr lang="es-MX" sz="2400" dirty="0">
                <a:latin typeface="Segoe UI"/>
                <a:cs typeface="Segoe UI"/>
              </a:rPr>
              <a:t> herramientas</a:t>
            </a:r>
          </a:p>
          <a:p>
            <a:r>
              <a:rPr lang="es-US" sz="2400" dirty="0">
                <a:latin typeface="Segoe UI"/>
                <a:cs typeface="Segoe UI"/>
              </a:rPr>
              <a:t>Soporte para </a:t>
            </a:r>
            <a:r>
              <a:rPr lang="es-US" sz="2400" err="1">
                <a:latin typeface="Segoe UI"/>
                <a:cs typeface="Segoe UI"/>
              </a:rPr>
              <a:t>Function</a:t>
            </a:r>
            <a:r>
              <a:rPr lang="es-US" sz="2400" dirty="0">
                <a:latin typeface="Segoe UI"/>
                <a:cs typeface="Segoe UI"/>
              </a:rPr>
              <a:t> </a:t>
            </a:r>
            <a:r>
              <a:rPr lang="es-US" sz="2400" err="1">
                <a:latin typeface="Segoe UI"/>
                <a:cs typeface="Segoe UI"/>
              </a:rPr>
              <a:t>Calling</a:t>
            </a:r>
            <a:endParaRPr lang="es-US" sz="2400" dirty="0">
              <a:latin typeface="Segoe UI"/>
              <a:cs typeface="Segoe UI"/>
            </a:endParaRPr>
          </a:p>
          <a:p>
            <a:r>
              <a:rPr lang="es-US" sz="2400" dirty="0">
                <a:latin typeface="Segoe UI"/>
                <a:cs typeface="Segoe UI"/>
              </a:rPr>
              <a:t>Como mejorar la </a:t>
            </a:r>
            <a:r>
              <a:rPr lang="es-US" sz="2400" dirty="0">
                <a:latin typeface="Segoe UI"/>
                <a:ea typeface="+mn-lt"/>
                <a:cs typeface="+mn-lt"/>
              </a:rPr>
              <a:t>fiabilidad</a:t>
            </a:r>
          </a:p>
          <a:p>
            <a:r>
              <a:rPr lang="es-US" sz="2400" dirty="0">
                <a:latin typeface="Segoe UI"/>
                <a:ea typeface="+mn-lt"/>
                <a:cs typeface="+mn-lt"/>
              </a:rPr>
              <a:t>Casos de uso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36A72E-589A-553F-B8A5-68C18439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8031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2152-959D-0D14-7627-BD2BB30E0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F642-96F4-24E0-CCF3-F5703FBCF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¿Quieres seguir los pasos?</a:t>
            </a:r>
            <a:endParaRPr lang="es-MX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88A6A08-281E-AF47-D376-A6196C8031CB}"/>
              </a:ext>
            </a:extLst>
          </p:cNvPr>
          <p:cNvSpPr txBox="1">
            <a:spLocks/>
          </p:cNvSpPr>
          <p:nvPr/>
        </p:nvSpPr>
        <p:spPr>
          <a:xfrm>
            <a:off x="1118331" y="1876431"/>
            <a:ext cx="10235705" cy="17525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US" dirty="0"/>
              <a:t>Abre este repositorio de GitHub:</a:t>
            </a:r>
            <a:br>
              <a:rPr lang="es-US" dirty="0"/>
            </a:br>
            <a:r>
              <a:rPr lang="es-US" dirty="0">
                <a:hlinkClick r:id="rId2"/>
              </a:rPr>
              <a:t>https://aka.ms/python-openai-demos</a:t>
            </a:r>
          </a:p>
          <a:p>
            <a:pPr marL="514350" indent="-514350">
              <a:buFont typeface="+mj-lt"/>
              <a:buAutoNum type="arabicPeriod"/>
            </a:pPr>
            <a:r>
              <a:rPr lang="es-US" dirty="0"/>
              <a:t>Usa el botón "</a:t>
            </a:r>
            <a:r>
              <a:rPr lang="es-US" dirty="0" err="1"/>
              <a:t>Code</a:t>
            </a:r>
            <a:r>
              <a:rPr lang="es-US" dirty="0"/>
              <a:t>" para crear un GitHub </a:t>
            </a:r>
            <a:r>
              <a:rPr lang="es-US" dirty="0" err="1"/>
              <a:t>Codespace</a:t>
            </a:r>
            <a:r>
              <a:rPr lang="es-US" dirty="0"/>
              <a:t>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6BD9B0-41DA-69B4-9B98-1A21C02C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1199535" y="3628978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3FFE393-DAAA-6B05-6B21-3A59C579DF23}"/>
              </a:ext>
            </a:extLst>
          </p:cNvPr>
          <p:cNvSpPr txBox="1">
            <a:spLocks/>
          </p:cNvSpPr>
          <p:nvPr/>
        </p:nvSpPr>
        <p:spPr>
          <a:xfrm>
            <a:off x="1049416" y="6285307"/>
            <a:ext cx="10567146" cy="940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3. </a:t>
            </a:r>
            <a:r>
              <a:rPr lang="es-US"/>
              <a:t>Espera unos minutos para que se inicie el </a:t>
            </a:r>
            <a:r>
              <a:rPr lang="es-US" err="1"/>
              <a:t>Codespace</a:t>
            </a:r>
            <a:r>
              <a:rPr lang="es-US"/>
              <a:t> </a:t>
            </a:r>
            <a:r>
              <a:rPr lang="en-US"/>
              <a:t>⏱️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F32041-DB41-285E-B82C-BFF2038130B4}"/>
              </a:ext>
            </a:extLst>
          </p:cNvPr>
          <p:cNvCxnSpPr/>
          <p:nvPr/>
        </p:nvCxnSpPr>
        <p:spPr>
          <a:xfrm flipH="1">
            <a:off x="4178709" y="5820697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9B72D182-70EB-6C74-B0CC-D22110ACE3F6}"/>
              </a:ext>
            </a:extLst>
          </p:cNvPr>
          <p:cNvSpPr txBox="1"/>
          <p:nvPr/>
        </p:nvSpPr>
        <p:spPr>
          <a:xfrm>
            <a:off x="9732317" y="5401831"/>
            <a:ext cx="401817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hlinkClick r:id="rId4"/>
              </a:rPr>
              <a:t>Video guía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82194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B0CDC-1EA1-5C77-A58A-74D9FD0FF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E9AC-4BAA-4584-A69D-E1F8516F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Review: </a:t>
            </a:r>
            <a:r>
              <a:rPr lang="es-US"/>
              <a:t>Llamando a </a:t>
            </a:r>
            <a:r>
              <a:rPr lang="es-US" err="1"/>
              <a:t>LLMs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768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18AD2-2F2E-C685-BBF2-9C852527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0BC2-E74B-6B9B-3ADD-D9286557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Llamando</a:t>
            </a:r>
            <a:r>
              <a:rPr lang="en-US"/>
              <a:t> a la API de Chat Completions</a:t>
            </a:r>
            <a:endParaRPr lang="es-MX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4F4A8-59B8-5F45-1DBA-7670D0E3DF65}"/>
              </a:ext>
            </a:extLst>
          </p:cNvPr>
          <p:cNvSpPr txBox="1"/>
          <p:nvPr/>
        </p:nvSpPr>
        <p:spPr>
          <a:xfrm>
            <a:off x="1195387" y="1783821"/>
            <a:ext cx="9801226" cy="3195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response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 = 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client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chat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completions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795E26"/>
                </a:solidFill>
                <a:effectLst/>
                <a:latin typeface="Consolas"/>
                <a:cs typeface="Consolas" panose="020B0609020204030204" pitchFamily="49" charset="0"/>
              </a:rPr>
              <a:t>create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(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  model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"gpt-4o"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  temperature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098658"/>
                </a:solidFill>
                <a:effectLst/>
                <a:latin typeface="Consolas"/>
                <a:cs typeface="Consolas" panose="020B0609020204030204" pitchFamily="49" charset="0"/>
              </a:rPr>
              <a:t>0.7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2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messages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"system"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"Eres un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asistente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útil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que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hace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muchas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referencias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a gatos y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usa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emojis."</a:t>
            </a:r>
            <a:r>
              <a:rPr lang="en-US" sz="20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},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   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{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"role"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"user"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, </a:t>
            </a:r>
            <a:r>
              <a:rPr lang="en-US" sz="2000" b="0">
                <a:solidFill>
                  <a:srgbClr val="A31515"/>
                </a:solidFill>
                <a:effectLst/>
                <a:latin typeface="Consolas"/>
                <a:cs typeface="Consolas" panose="020B0609020204030204" pitchFamily="49" charset="0"/>
              </a:rPr>
              <a:t>"content"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"Escribe un haiku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sobre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un gato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hambriento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que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quiere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atún</a:t>
            </a:r>
            <a:r>
              <a:rPr lang="en-US">
                <a:solidFill>
                  <a:srgbClr val="A31515"/>
                </a:solidFill>
                <a:latin typeface="Consolas"/>
                <a:cs typeface="Consolas" panose="020B0609020204030204" pitchFamily="49" charset="0"/>
              </a:rPr>
              <a:t>"</a:t>
            </a:r>
            <a:r>
              <a:rPr lang="en-US" sz="2000">
                <a:solidFill>
                  <a:srgbClr val="000000"/>
                </a:solidFill>
                <a:latin typeface="Consolas"/>
                <a:cs typeface="Consolas" panose="020B0609020204030204" pitchFamily="49" charset="0"/>
              </a:rPr>
              <a:t>}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])</a:t>
            </a:r>
          </a:p>
          <a:p>
            <a:pPr>
              <a:lnSpc>
                <a:spcPts val="2225"/>
              </a:lnSpc>
            </a:pPr>
            <a:endParaRPr lang="en-US" sz="2000" b="0">
              <a:solidFill>
                <a:srgbClr val="795E26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225"/>
              </a:lnSpc>
            </a:pPr>
            <a:r>
              <a:rPr lang="en-US" sz="2000" b="0">
                <a:solidFill>
                  <a:srgbClr val="795E26"/>
                </a:solidFill>
                <a:effectLst/>
                <a:latin typeface="Consolas"/>
                <a:cs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(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response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choices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[</a:t>
            </a:r>
            <a:r>
              <a:rPr lang="en-US" sz="2000" b="0">
                <a:solidFill>
                  <a:srgbClr val="098658"/>
                </a:solidFill>
                <a:effectLst/>
                <a:latin typeface="Consolas"/>
                <a:cs typeface="Consolas" panose="020B0609020204030204" pitchFamily="49" charset="0"/>
              </a:rPr>
              <a:t>0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].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message</a:t>
            </a:r>
            <a:r>
              <a:rPr lang="en-US" sz="2000" b="0" err="1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.</a:t>
            </a:r>
            <a:r>
              <a:rPr lang="en-US" sz="2000" b="0" err="1">
                <a:solidFill>
                  <a:srgbClr val="001080"/>
                </a:solidFill>
                <a:effectLst/>
                <a:latin typeface="Consolas"/>
                <a:cs typeface="Consolas" panose="020B0609020204030204" pitchFamily="49" charset="0"/>
              </a:rPr>
              <a:t>content</a:t>
            </a:r>
            <a:r>
              <a:rPr lang="en-US" sz="2000" b="0">
                <a:solidFill>
                  <a:srgbClr val="000000"/>
                </a:solidFill>
                <a:effectLst/>
                <a:latin typeface="Consolas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02FB-3796-C39A-71FC-D9B149CB908C}"/>
              </a:ext>
            </a:extLst>
          </p:cNvPr>
          <p:cNvSpPr txBox="1"/>
          <p:nvPr/>
        </p:nvSpPr>
        <p:spPr>
          <a:xfrm>
            <a:off x="1136342" y="6219736"/>
            <a:ext cx="61341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0" i="0" u="sng" dirty="0">
                <a:solidFill>
                  <a:srgbClr val="00008B"/>
                </a:solidFill>
                <a:effectLst/>
                <a:latin typeface="Work Sans"/>
                <a:hlinkClick r:id="rId2"/>
              </a:rPr>
              <a:t>chat.py</a:t>
            </a:r>
            <a:endParaRPr lang="en-US" sz="2400" u="sng" dirty="0">
              <a:solidFill>
                <a:srgbClr val="00008B"/>
              </a:solidFill>
              <a:latin typeface="Work Sans"/>
              <a:hlinkClick r:id="rId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45A59-070E-BF8E-6421-394057B94E9F}"/>
              </a:ext>
            </a:extLst>
          </p:cNvPr>
          <p:cNvSpPr txBox="1"/>
          <p:nvPr/>
        </p:nvSpPr>
        <p:spPr>
          <a:xfrm>
            <a:off x="1195387" y="5055773"/>
            <a:ext cx="9801226" cy="9900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Bigotes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buscan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  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maullidos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piden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atún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  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ts val="2225"/>
              </a:lnSpc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¡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plato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vacío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! 😿🐾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0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89B-3E16-BEB1-AE31-25583788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ea typeface="+mj-lt"/>
                <a:cs typeface="+mj-lt"/>
              </a:rPr>
              <a:t>Introducción al concepto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2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B1FCE-7434-35CB-1847-FF7547890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9D56-AE4F-9520-017D-15845BD6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¿</a:t>
            </a:r>
            <a:r>
              <a:rPr lang="en-US" err="1">
                <a:ea typeface="+mj-lt"/>
                <a:cs typeface="+mj-lt"/>
              </a:rPr>
              <a:t>Qué</a:t>
            </a:r>
            <a:r>
              <a:rPr lang="en-US">
                <a:ea typeface="+mj-lt"/>
                <a:cs typeface="+mj-lt"/>
              </a:rPr>
              <a:t> es Tool Calling?</a:t>
            </a:r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874C362-AB61-C1D9-8DBF-7533B3F49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284" y="1996198"/>
            <a:ext cx="5321500" cy="367631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110004020202020204"/>
              <a:buChar char="•"/>
            </a:pPr>
            <a:r>
              <a:rPr lang="en-US" sz="2400">
                <a:ea typeface="+mn-lt"/>
                <a:cs typeface="+mn-lt"/>
              </a:rPr>
              <a:t>Tool Calling </a:t>
            </a:r>
            <a:r>
              <a:rPr lang="en-US" sz="2400" err="1">
                <a:ea typeface="+mn-lt"/>
                <a:cs typeface="+mn-lt"/>
              </a:rPr>
              <a:t>permite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que</a:t>
            </a:r>
            <a:r>
              <a:rPr lang="en-US" sz="2400">
                <a:ea typeface="+mn-lt"/>
                <a:cs typeface="+mn-lt"/>
              </a:rPr>
              <a:t> un </a:t>
            </a:r>
            <a:r>
              <a:rPr lang="en-US" sz="2400" err="1">
                <a:ea typeface="+mn-lt"/>
                <a:cs typeface="+mn-lt"/>
              </a:rPr>
              <a:t>modelo</a:t>
            </a:r>
            <a:r>
              <a:rPr lang="en-US" sz="2400">
                <a:ea typeface="+mn-lt"/>
                <a:cs typeface="+mn-lt"/>
              </a:rPr>
              <a:t> de </a:t>
            </a:r>
            <a:r>
              <a:rPr lang="en-US" sz="2400" err="1">
                <a:ea typeface="+mn-lt"/>
                <a:cs typeface="+mn-lt"/>
              </a:rPr>
              <a:t>lenguaje</a:t>
            </a:r>
            <a:r>
              <a:rPr lang="en-US" sz="2400">
                <a:ea typeface="+mn-lt"/>
                <a:cs typeface="+mn-lt"/>
              </a:rPr>
              <a:t> no solo </a:t>
            </a:r>
            <a:r>
              <a:rPr lang="en-US" sz="2400" err="1">
                <a:ea typeface="+mn-lt"/>
                <a:cs typeface="+mn-lt"/>
              </a:rPr>
              <a:t>genere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texto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sino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que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ejecute</a:t>
            </a: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funciones</a:t>
            </a:r>
            <a:r>
              <a:rPr lang="en-US" sz="2400" b="1">
                <a:ea typeface="+mn-lt"/>
                <a:cs typeface="+mn-lt"/>
              </a:rPr>
              <a:t> reales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definidas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por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>
                <a:ea typeface="+mn-lt"/>
                <a:cs typeface="+mn-lt"/>
              </a:rPr>
              <a:t> dev.</a:t>
            </a:r>
            <a:endParaRPr lang="en-US" sz="2400"/>
          </a:p>
          <a:p>
            <a:pPr>
              <a:buFont typeface="Arial" panose="02110004020202020204"/>
              <a:buChar char="•"/>
            </a:pPr>
            <a:r>
              <a:rPr lang="en-US" sz="2400">
                <a:ea typeface="+mn-lt"/>
                <a:cs typeface="+mn-lt"/>
              </a:rPr>
              <a:t>El </a:t>
            </a:r>
            <a:r>
              <a:rPr lang="en-US" sz="2400" err="1">
                <a:ea typeface="+mn-lt"/>
                <a:cs typeface="+mn-lt"/>
              </a:rPr>
              <a:t>modelo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responde</a:t>
            </a:r>
            <a:r>
              <a:rPr lang="en-US" sz="2400">
                <a:ea typeface="+mn-lt"/>
                <a:cs typeface="+mn-lt"/>
              </a:rPr>
              <a:t> con </a:t>
            </a:r>
            <a:r>
              <a:rPr lang="en-US" sz="2400" b="1" err="1">
                <a:ea typeface="+mn-lt"/>
                <a:cs typeface="+mn-lt"/>
              </a:rPr>
              <a:t>el</a:t>
            </a: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nombre</a:t>
            </a:r>
            <a:r>
              <a:rPr lang="en-US" sz="2400" b="1">
                <a:ea typeface="+mn-lt"/>
                <a:cs typeface="+mn-lt"/>
              </a:rPr>
              <a:t> de la </a:t>
            </a:r>
            <a:r>
              <a:rPr lang="en-US" sz="2400" b="1" err="1">
                <a:ea typeface="+mn-lt"/>
                <a:cs typeface="+mn-lt"/>
              </a:rPr>
              <a:t>función</a:t>
            </a:r>
            <a:r>
              <a:rPr lang="en-US" sz="2400">
                <a:ea typeface="+mn-lt"/>
                <a:cs typeface="+mn-lt"/>
              </a:rPr>
              <a:t> y </a:t>
            </a:r>
            <a:r>
              <a:rPr lang="en-US" sz="2400" b="1" err="1">
                <a:ea typeface="+mn-lt"/>
                <a:cs typeface="+mn-lt"/>
              </a:rPr>
              <a:t>los</a:t>
            </a: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argumentos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necesarios</a:t>
            </a:r>
            <a:r>
              <a:rPr lang="en-US" sz="2400">
                <a:ea typeface="+mn-lt"/>
                <a:cs typeface="+mn-lt"/>
              </a:rPr>
              <a:t> para </a:t>
            </a:r>
            <a:r>
              <a:rPr lang="en-US" sz="2400" err="1">
                <a:ea typeface="+mn-lt"/>
                <a:cs typeface="+mn-lt"/>
              </a:rPr>
              <a:t>llamarla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Arial" panose="02110004020202020204"/>
              <a:buChar char="•"/>
            </a:pPr>
            <a:r>
              <a:rPr lang="en-US" sz="2400">
                <a:ea typeface="+mn-lt"/>
                <a:cs typeface="+mn-lt"/>
              </a:rPr>
              <a:t>Esto </a:t>
            </a:r>
            <a:r>
              <a:rPr lang="en-US" sz="2400" err="1">
                <a:ea typeface="+mn-lt"/>
                <a:cs typeface="+mn-lt"/>
              </a:rPr>
              <a:t>hace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posible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conectar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el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modelo</a:t>
            </a:r>
            <a:r>
              <a:rPr lang="en-US" sz="2400">
                <a:ea typeface="+mn-lt"/>
                <a:cs typeface="+mn-lt"/>
              </a:rPr>
              <a:t> con </a:t>
            </a:r>
            <a:r>
              <a:rPr lang="en-US" sz="2400" b="1">
                <a:ea typeface="+mn-lt"/>
                <a:cs typeface="+mn-lt"/>
              </a:rPr>
              <a:t>APIs, bases de </a:t>
            </a:r>
            <a:r>
              <a:rPr lang="en-US" sz="2400" b="1" err="1">
                <a:ea typeface="+mn-lt"/>
                <a:cs typeface="+mn-lt"/>
              </a:rPr>
              <a:t>datos</a:t>
            </a:r>
            <a:r>
              <a:rPr lang="en-US" sz="2400" b="1">
                <a:ea typeface="+mn-lt"/>
                <a:cs typeface="+mn-lt"/>
              </a:rPr>
              <a:t>, o </a:t>
            </a:r>
            <a:r>
              <a:rPr lang="en-US" sz="2400" b="1" err="1">
                <a:ea typeface="+mn-lt"/>
                <a:cs typeface="+mn-lt"/>
              </a:rPr>
              <a:t>cualquier</a:t>
            </a: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 b="1" err="1">
                <a:ea typeface="+mn-lt"/>
                <a:cs typeface="+mn-lt"/>
              </a:rPr>
              <a:t>lógica</a:t>
            </a:r>
            <a:r>
              <a:rPr lang="en-US" sz="2400" b="1">
                <a:ea typeface="+mn-lt"/>
                <a:cs typeface="+mn-lt"/>
              </a:rPr>
              <a:t> Python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/>
          </a:p>
          <a:p>
            <a:pPr marL="457200" indent="-457200">
              <a:buAutoNum type="arabicPeriod"/>
            </a:pP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5C0AD-D7CC-7487-279B-16EC79F68323}"/>
              </a:ext>
            </a:extLst>
          </p:cNvPr>
          <p:cNvSpPr txBox="1"/>
          <p:nvPr/>
        </p:nvSpPr>
        <p:spPr>
          <a:xfrm>
            <a:off x="6955692" y="2227385"/>
            <a:ext cx="499012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latin typeface="Consolas"/>
                <a:ea typeface="+mn-lt"/>
                <a:cs typeface="+mn-lt"/>
              </a:rPr>
              <a:t>Usuario</a:t>
            </a:r>
            <a:r>
              <a:rPr lang="en-US" sz="3200">
                <a:latin typeface="Consolas"/>
                <a:ea typeface="+mn-lt"/>
                <a:cs typeface="+mn-lt"/>
              </a:rPr>
              <a:t>: “¿</a:t>
            </a:r>
            <a:r>
              <a:rPr lang="en-US" sz="3200" err="1">
                <a:latin typeface="Consolas"/>
                <a:ea typeface="+mn-lt"/>
                <a:cs typeface="+mn-lt"/>
              </a:rPr>
              <a:t>Qué</a:t>
            </a:r>
            <a:r>
              <a:rPr lang="en-US" sz="3200">
                <a:latin typeface="Consolas"/>
                <a:ea typeface="+mn-lt"/>
                <a:cs typeface="+mn-lt"/>
              </a:rPr>
              <a:t> </a:t>
            </a:r>
            <a:r>
              <a:rPr lang="en-US" sz="3200" err="1">
                <a:latin typeface="Consolas"/>
                <a:ea typeface="+mn-lt"/>
                <a:cs typeface="+mn-lt"/>
              </a:rPr>
              <a:t>clima</a:t>
            </a:r>
            <a:r>
              <a:rPr lang="en-US" sz="3200">
                <a:latin typeface="Consolas"/>
                <a:ea typeface="+mn-lt"/>
                <a:cs typeface="+mn-lt"/>
              </a:rPr>
              <a:t> </a:t>
            </a:r>
            <a:r>
              <a:rPr lang="en-US" sz="3200" err="1">
                <a:latin typeface="Consolas"/>
                <a:ea typeface="+mn-lt"/>
                <a:cs typeface="+mn-lt"/>
              </a:rPr>
              <a:t>hace</a:t>
            </a:r>
            <a:r>
              <a:rPr lang="en-US" sz="3200">
                <a:latin typeface="Consolas"/>
                <a:ea typeface="+mn-lt"/>
                <a:cs typeface="+mn-lt"/>
              </a:rPr>
              <a:t> </a:t>
            </a:r>
            <a:r>
              <a:rPr lang="en-US" sz="3200" err="1">
                <a:latin typeface="Consolas"/>
                <a:ea typeface="+mn-lt"/>
                <a:cs typeface="+mn-lt"/>
              </a:rPr>
              <a:t>en</a:t>
            </a:r>
            <a:r>
              <a:rPr lang="en-US" sz="3200">
                <a:latin typeface="Consolas"/>
                <a:ea typeface="+mn-lt"/>
                <a:cs typeface="+mn-lt"/>
              </a:rPr>
              <a:t> París?”</a:t>
            </a:r>
            <a:endParaRPr lang="en-US"/>
          </a:p>
          <a:p>
            <a:br>
              <a:rPr lang="en-US" sz="3200">
                <a:latin typeface="Consolas"/>
                <a:ea typeface="+mn-lt"/>
                <a:cs typeface="+mn-lt"/>
              </a:rPr>
            </a:br>
            <a:r>
              <a:rPr lang="en-US" sz="3200">
                <a:latin typeface="Consolas"/>
                <a:ea typeface="+mn-lt"/>
                <a:cs typeface="+mn-lt"/>
              </a:rPr>
              <a:t>LLM </a:t>
            </a:r>
            <a:r>
              <a:rPr lang="en-US" sz="3200" err="1">
                <a:latin typeface="Consolas"/>
                <a:ea typeface="+mn-lt"/>
                <a:cs typeface="+mn-lt"/>
              </a:rPr>
              <a:t>responde</a:t>
            </a:r>
            <a:r>
              <a:rPr lang="en-US" sz="3200">
                <a:latin typeface="Consolas"/>
                <a:ea typeface="+mn-lt"/>
                <a:cs typeface="+mn-lt"/>
              </a:rPr>
              <a:t>: </a:t>
            </a:r>
            <a:r>
              <a:rPr lang="en-US" sz="3200" err="1">
                <a:latin typeface="Consolas"/>
              </a:rPr>
              <a:t>get_weather</a:t>
            </a:r>
            <a:r>
              <a:rPr lang="en-US" sz="3200">
                <a:latin typeface="Consolas"/>
              </a:rPr>
              <a:t>("Paris")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2" ma:contentTypeDescription="Create a new document." ma:contentTypeScope="" ma:versionID="5c614c6a2b8e432a489ab58dd60b093c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c75430972807c9b17b3372b288c97f51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SharedWithUsers xmlns="4d763a3d-abd4-45ac-ad35-6c0fa32d5be4">
      <UserInfo>
        <DisplayName/>
        <AccountId xsi:nil="true"/>
        <AccountType/>
      </UserInfo>
    </SharedWithUsers>
    <_ip_UnifiedCompliancePolicyUIAction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59CCB6BC-3212-49A7-829F-B7A8561B09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B2135A-966E-4777-9918-F96918A5891B}">
  <ds:schemaRefs>
    <ds:schemaRef ds:uri="230e9df3-be65-4c73-a93b-d1236ebd677e"/>
    <ds:schemaRef ds:uri="496da845-320a-4090-a8c1-9d38d24895f3"/>
    <ds:schemaRef ds:uri="4d763a3d-abd4-45ac-ad35-6c0fa32d5b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992FC4-314E-4BD9-9551-94C0AE7DB71C}">
  <ds:schemaRefs>
    <ds:schemaRef ds:uri="http://purl.org/dc/dcmitype/"/>
    <ds:schemaRef ds:uri="http://www.w3.org/XML/1998/namespace"/>
    <ds:schemaRef ds:uri="496da845-320a-4090-a8c1-9d38d24895f3"/>
    <ds:schemaRef ds:uri="4d763a3d-abd4-45ac-ad35-6c0fa32d5be4"/>
    <ds:schemaRef ds:uri="http://schemas.microsoft.com/office/2006/documentManagement/types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3368</Words>
  <Application>Microsoft Office PowerPoint</Application>
  <PresentationFormat>Widescreen</PresentationFormat>
  <Paragraphs>417</Paragraphs>
  <Slides>39</Slides>
  <Notes>5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Office Theme</vt:lpstr>
      <vt:lpstr>1_Office Theme</vt:lpstr>
      <vt:lpstr>PowerPoint Presentation</vt:lpstr>
      <vt:lpstr>PowerPoint Presentation</vt:lpstr>
      <vt:lpstr>Python + IA</vt:lpstr>
      <vt:lpstr>Agenda</vt:lpstr>
      <vt:lpstr>¿Quieres seguir los pasos?</vt:lpstr>
      <vt:lpstr>Review: Llamando a LLMs</vt:lpstr>
      <vt:lpstr>Llamando a la API de Chat Completions</vt:lpstr>
      <vt:lpstr>Introducción al concepto</vt:lpstr>
      <vt:lpstr>¿Qué es Tool Calling?</vt:lpstr>
      <vt:lpstr>Un flujo básico para llamar funciones</vt:lpstr>
      <vt:lpstr>Implementación paso a paso</vt:lpstr>
      <vt:lpstr>Paso 1) Indícale al LLM qué funciones puede llamar</vt:lpstr>
      <vt:lpstr>Paso 2) Obtén el nombre de la función y  los argumentos de la respuesta</vt:lpstr>
      <vt:lpstr>Paso 3) Llamá a función local según la respuesta</vt:lpstr>
      <vt:lpstr>Flujo extendido:  Mandar resultados de función al LLM</vt:lpstr>
      <vt:lpstr>Enviando los resultados de la función al LLM para la respuesta final</vt:lpstr>
      <vt:lpstr>Multiples herramientas</vt:lpstr>
      <vt:lpstr>Llamada “paralela” de herramientas</vt:lpstr>
      <vt:lpstr>Llamada de herramientas en loop </vt:lpstr>
      <vt:lpstr>Soporte para Function Calling</vt:lpstr>
      <vt:lpstr>Soporte para llamadas a funciones</vt:lpstr>
      <vt:lpstr>Pero no siempre funcionan bien...</vt:lpstr>
      <vt:lpstr>Tool-Calling Leaderboard </vt:lpstr>
      <vt:lpstr>Como mejorar la fiabilidad</vt:lpstr>
      <vt:lpstr>Para modelos OpenAI: "strict" modo</vt:lpstr>
      <vt:lpstr>Manejar errores de esquema</vt:lpstr>
      <vt:lpstr>"Few-shot" ejemplos de llamadas</vt:lpstr>
      <vt:lpstr>Evaluación</vt:lpstr>
      <vt:lpstr>Evaluando  tool calling</vt:lpstr>
      <vt:lpstr>Example: Was the correct tool called?</vt:lpstr>
      <vt:lpstr>Más evaluadores</vt:lpstr>
      <vt:lpstr>Casos de uso</vt:lpstr>
      <vt:lpstr>Usos comunes de llamadas a funciones</vt:lpstr>
      <vt:lpstr>Filtros de búsqueda</vt:lpstr>
      <vt:lpstr>Agregar filtros de búsqueda</vt:lpstr>
      <vt:lpstr>Flujo completo de RAG con llamadas de funciones para búsqueda</vt:lpstr>
      <vt:lpstr>Buscar en varias fuentes</vt:lpstr>
      <vt:lpstr>Pasar a un humano</vt:lpstr>
      <vt:lpstr>Próximos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Abril Ureña</dc:creator>
  <cp:lastModifiedBy>Pamela Fox</cp:lastModifiedBy>
  <cp:revision>80</cp:revision>
  <dcterms:created xsi:type="dcterms:W3CDTF">2025-02-24T19:33:09Z</dcterms:created>
  <dcterms:modified xsi:type="dcterms:W3CDTF">2025-10-21T14:33:09Z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5484100.00000000</vt:lpwstr>
  </property>
  <property fmtid="{D5CDD505-2E9C-101B-9397-08002B2CF9AE}" pid="3" name="ContentTypeId">
    <vt:lpwstr>0x010100C8F5212CE279FA4ABCCDA2B633FB6206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